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9"/>
  </p:notesMasterIdLst>
  <p:handoutMasterIdLst>
    <p:handoutMasterId r:id="rId20"/>
  </p:handoutMasterIdLst>
  <p:sldIdLst>
    <p:sldId id="279" r:id="rId3"/>
    <p:sldId id="331" r:id="rId4"/>
    <p:sldId id="280" r:id="rId5"/>
    <p:sldId id="332" r:id="rId6"/>
    <p:sldId id="281" r:id="rId7"/>
    <p:sldId id="333" r:id="rId8"/>
    <p:sldId id="282" r:id="rId9"/>
    <p:sldId id="283" r:id="rId10"/>
    <p:sldId id="336" r:id="rId11"/>
    <p:sldId id="337" r:id="rId12"/>
    <p:sldId id="339" r:id="rId13"/>
    <p:sldId id="334" r:id="rId14"/>
    <p:sldId id="326" r:id="rId15"/>
    <p:sldId id="335" r:id="rId16"/>
    <p:sldId id="340" r:id="rId17"/>
    <p:sldId id="265" r:id="rId18"/>
  </p:sldIdLst>
  <p:sldSz cx="12192000" cy="6858000"/>
  <p:notesSz cx="6858000" cy="9144000"/>
  <p:embeddedFontLst>
    <p:embeddedFont>
      <p:font typeface="等线 Light" panose="02010600030101010101" pitchFamily="2" charset="-122"/>
      <p:regular r:id="rId21"/>
    </p:embeddedFont>
    <p:embeddedFont>
      <p:font typeface="Bahnschrift" panose="020B0502040204020203" pitchFamily="34" charset="0"/>
      <p:regular r:id="rId22"/>
      <p:bold r:id="rId23"/>
    </p:embeddedFont>
    <p:embeddedFont>
      <p:font typeface="Berlin Sans FB" panose="020E0602020502020306" pitchFamily="34" charset="0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5F8"/>
    <a:srgbClr val="FEEFF4"/>
    <a:srgbClr val="F1F3FA"/>
    <a:srgbClr val="87CCD5"/>
    <a:srgbClr val="404040"/>
    <a:srgbClr val="EF703D"/>
    <a:srgbClr val="F6AF92"/>
    <a:srgbClr val="E7EBF7"/>
    <a:srgbClr val="FAD3C4"/>
    <a:srgbClr val="B7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5355" autoAdjust="0"/>
  </p:normalViewPr>
  <p:slideViewPr>
    <p:cSldViewPr snapToGrid="0">
      <p:cViewPr>
        <p:scale>
          <a:sx n="66" d="100"/>
          <a:sy n="66" d="100"/>
        </p:scale>
        <p:origin x="62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163CD-B161-4912-8D7F-69FEC96C5EBD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2020/6/5</a:t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59E32-0CF9-407E-B7CF-04DE97236F9F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‹#›</a:t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B110E5D-102B-4EAB-927B-01678E98F7AC}" type="datetimeFigureOut">
              <a:rPr lang="zh-CN" altLang="en-US" smtClean="0"/>
              <a:t>2020/6/5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A84BAE84-2C19-4A01-BAAE-5EC33444C7D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“帖子追踪”机制，在帖子的左下角，显眼的标识让你迅速抓住有趣的内容。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如果你想做个吃瓜群众，“马住”这个帖子，再也不怕找不到原帖，蹲不到后续，帖子下所有的最新动态都可以在“消息“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”帖子动态“中轻松掌握。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动画：“马住“功能的图片，转到”消息“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”帖子动态“的图片。*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如果你觉得故事的发展开始变得无趣，“弃坑”可以帮助你不再受到打扰。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图片：“弃坑“功能的图片*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除此之外，朵朵还有趣味的赞赏机制，每日签到、挑战人品抽奖、回答他人的问题、发布有趣的内容，都可以获得一定的人品值。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每一种方法的图片，每出现一张图片，列举一种方法*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想要让自己的提问获得更精准、更快速的解答？你也可以给你喜欢的回帖大方送上“人品“。在朵朵的世界里，”人品“排名靠前的用户，更是会得到许多小伙伴羡慕的眼神。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展示人品排名的图片*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440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“帖子追踪”机制，在帖子的左下角，显眼的标识让你迅速抓住有趣的内容。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如果你想做个吃瓜群众，“马住”这个帖子，再也不怕找不到原帖，蹲不到后续，帖子下所有的最新动态都可以在“消息“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”帖子动态“中轻松掌握。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动画：“马住“功能的图片，转到”消息“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”帖子动态“的图片。*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如果你觉得故事的发展开始变得无趣，“弃坑”可以帮助你不再受到打扰。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图片：“弃坑“功能的图片*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除此之外，朵朵还有趣味的赞赏机制，每日签到、挑战人品抽奖、回答他人的问题、发布有趣的内容，都可以获得一定的人品值。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每一种方法的图片，每出现一张图片，列举一种方法*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想要让自己的提问获得更精准、更快速的解答？你也可以给你喜欢的回帖大方送上“人品“。在朵朵的世界里，”人品“排名靠前的用户，更是会得到许多小伙伴羡慕的眼神。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展示人品排名的图片*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97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“帖子追踪”机制，在帖子的左下角，显眼的标识让你迅速抓住有趣的内容。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如果你想做个吃瓜群众，“马住”这个帖子，再也不怕找不到原帖，蹲不到后续，帖子下所有的最新动态都可以在“消息“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”帖子动态“中轻松掌握。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动画：“马住“功能的图片，转到”消息“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”帖子动态“的图片。*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如果你觉得故事的发展开始变得无趣，“弃坑”可以帮助你不再受到打扰。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图片：“弃坑“功能的图片*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除此之外，朵朵还有趣味的赞赏机制，每日签到、挑战人品抽奖、回答他人的问题、发布有趣的内容，都可以获得一定的人品值。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每一种方法的图片，每出现一张图片，列举一种方法*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想要让自己的提问获得更精准、更快速的解答？你也可以给你喜欢的回帖大方送上“人品“。在朵朵的世界里，”人品“排名靠前的用户，更是会得到许多小伙伴羡慕的眼神。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展示人品排名的图片*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/</a:t>
            </a:r>
            <a:endParaRPr lang="zh-CN" altLang="en-US" sz="120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50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Q1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：朵朵校友圈和微博有什么区别？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A1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：从安全性的方面说，在朵朵上发帖的用户一般是我们的同学，因此使用朵朵可以保障我们的交友安全。而且朵朵还有独特的“时光机”功能，可以轻松回顾精彩瞬间，让回忆更长久。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Q2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CC98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小程序和朵朵校友圈有什么区别？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A2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CC98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需要连接校园网后才可以登陆，而身处校外时，通过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rvpn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登录校网还是挺麻烦的。使用朵朵，就可以随时随地访问校友圈，轻松获取最新资讯。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Q3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：朵朵内部的交易平台和闲鱼这样的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APP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有什么区别？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A3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：朵朵的用户大多是我们的同学，而二手交易的货物也多是我们需要的学习和生活用品。通过朵朵，我们可以更方便快捷的找到靠谱的交易对象，还可以避免中间商收差价，降低了交易成本。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73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在瞬息万变的当今时代，各种各样的</a:t>
            </a:r>
            <a:r>
              <a:rPr lang="zh-CN" altLang="en-US" sz="1200" u="sng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信息如巨浪般喷涌而来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那么朵朵之类的校园平台无疑是在校大学生获取讯息、寻求帮助的最佳场所。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无论是实时校内资讯、丰富多彩的功能，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还是简洁又不失美感的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设计，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抑或是与同类产品比较中彰显出来的独家优势，都是我们，也将成为你们，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选择朵朵的初衷和原因。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选择这款免费的、服务于每位浙大人的小程序产品，何乐而不为？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BAE84-2C19-4A01-BAAE-5EC33444C7DF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80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0" y="255913"/>
            <a:ext cx="12192000" cy="6346170"/>
          </a:xfrm>
          <a:prstGeom prst="rect">
            <a:avLst/>
          </a:prstGeom>
          <a:pattFill prst="pct50">
            <a:fgClr>
              <a:srgbClr val="FEEF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任意多边形 24"/>
          <p:cNvSpPr/>
          <p:nvPr userDrawn="1"/>
        </p:nvSpPr>
        <p:spPr>
          <a:xfrm rot="23400000">
            <a:off x="733178" y="2123047"/>
            <a:ext cx="12574635" cy="1093889"/>
          </a:xfrm>
          <a:custGeom>
            <a:avLst/>
            <a:gdLst>
              <a:gd name="connsiteX0" fmla="*/ 1894671 w 12574635"/>
              <a:gd name="connsiteY0" fmla="*/ 0 h 1093889"/>
              <a:gd name="connsiteX1" fmla="*/ 11943078 w 12574635"/>
              <a:gd name="connsiteY1" fmla="*/ 0 h 1093889"/>
              <a:gd name="connsiteX2" fmla="*/ 12574635 w 12574635"/>
              <a:gd name="connsiteY2" fmla="*/ 1093889 h 1093889"/>
              <a:gd name="connsiteX3" fmla="*/ 0 w 12574635"/>
              <a:gd name="connsiteY3" fmla="*/ 1093889 h 109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4635" h="1093889">
                <a:moveTo>
                  <a:pt x="1894671" y="0"/>
                </a:moveTo>
                <a:lnTo>
                  <a:pt x="11943078" y="0"/>
                </a:lnTo>
                <a:lnTo>
                  <a:pt x="12574635" y="1093889"/>
                </a:lnTo>
                <a:lnTo>
                  <a:pt x="0" y="1093889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任意多边形 33"/>
          <p:cNvSpPr/>
          <p:nvPr userDrawn="1"/>
        </p:nvSpPr>
        <p:spPr>
          <a:xfrm rot="23400000">
            <a:off x="-792507" y="5171159"/>
            <a:ext cx="6400351" cy="1455065"/>
          </a:xfrm>
          <a:custGeom>
            <a:avLst/>
            <a:gdLst>
              <a:gd name="connsiteX0" fmla="*/ 0 w 6400351"/>
              <a:gd name="connsiteY0" fmla="*/ 0 h 1455065"/>
              <a:gd name="connsiteX1" fmla="*/ 6400351 w 6400351"/>
              <a:gd name="connsiteY1" fmla="*/ 0 h 1455065"/>
              <a:gd name="connsiteX2" fmla="*/ 3880104 w 6400351"/>
              <a:gd name="connsiteY2" fmla="*/ 1455065 h 1455065"/>
              <a:gd name="connsiteX3" fmla="*/ 840082 w 6400351"/>
              <a:gd name="connsiteY3" fmla="*/ 1455065 h 145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351" h="1455065">
                <a:moveTo>
                  <a:pt x="0" y="0"/>
                </a:moveTo>
                <a:lnTo>
                  <a:pt x="6400351" y="0"/>
                </a:lnTo>
                <a:lnTo>
                  <a:pt x="3880104" y="1455065"/>
                </a:lnTo>
                <a:lnTo>
                  <a:pt x="840082" y="1455065"/>
                </a:lnTo>
                <a:close/>
              </a:path>
            </a:pathLst>
          </a:custGeom>
          <a:gradFill flip="none" rotWithShape="1">
            <a:gsLst>
              <a:gs pos="0">
                <a:srgbClr val="FEEFF4"/>
              </a:gs>
              <a:gs pos="85000">
                <a:schemeClr val="bg1">
                  <a:alpha val="50000"/>
                </a:schemeClr>
              </a:gs>
              <a:gs pos="23000">
                <a:srgbClr val="FEEFF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任意多边形 29"/>
          <p:cNvSpPr/>
          <p:nvPr userDrawn="1"/>
        </p:nvSpPr>
        <p:spPr>
          <a:xfrm rot="23400000">
            <a:off x="-1310647" y="4106128"/>
            <a:ext cx="10345517" cy="2470523"/>
          </a:xfrm>
          <a:custGeom>
            <a:avLst/>
            <a:gdLst>
              <a:gd name="connsiteX0" fmla="*/ 0 w 10345517"/>
              <a:gd name="connsiteY0" fmla="*/ 0 h 2470523"/>
              <a:gd name="connsiteX1" fmla="*/ 10345517 w 10345517"/>
              <a:gd name="connsiteY1" fmla="*/ 0 h 2470523"/>
              <a:gd name="connsiteX2" fmla="*/ 6066446 w 10345517"/>
              <a:gd name="connsiteY2" fmla="*/ 2470523 h 2470523"/>
              <a:gd name="connsiteX3" fmla="*/ 1426357 w 10345517"/>
              <a:gd name="connsiteY3" fmla="*/ 2470523 h 247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517" h="2470523">
                <a:moveTo>
                  <a:pt x="0" y="0"/>
                </a:moveTo>
                <a:lnTo>
                  <a:pt x="10345517" y="0"/>
                </a:lnTo>
                <a:lnTo>
                  <a:pt x="6066446" y="2470523"/>
                </a:lnTo>
                <a:lnTo>
                  <a:pt x="1426357" y="2470523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任意多边形 31"/>
          <p:cNvSpPr/>
          <p:nvPr userDrawn="1"/>
        </p:nvSpPr>
        <p:spPr>
          <a:xfrm rot="23400000">
            <a:off x="-778585" y="4469208"/>
            <a:ext cx="9395229" cy="596899"/>
          </a:xfrm>
          <a:custGeom>
            <a:avLst/>
            <a:gdLst>
              <a:gd name="connsiteX0" fmla="*/ 0 w 9395229"/>
              <a:gd name="connsiteY0" fmla="*/ 0 h 596899"/>
              <a:gd name="connsiteX1" fmla="*/ 9395229 w 9395229"/>
              <a:gd name="connsiteY1" fmla="*/ 0 h 596899"/>
              <a:gd name="connsiteX2" fmla="*/ 8361369 w 9395229"/>
              <a:gd name="connsiteY2" fmla="*/ 596899 h 596899"/>
              <a:gd name="connsiteX3" fmla="*/ 344619 w 9395229"/>
              <a:gd name="connsiteY3" fmla="*/ 596899 h 59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5229" h="596899">
                <a:moveTo>
                  <a:pt x="0" y="0"/>
                </a:moveTo>
                <a:lnTo>
                  <a:pt x="9395229" y="0"/>
                </a:lnTo>
                <a:lnTo>
                  <a:pt x="8361369" y="596899"/>
                </a:lnTo>
                <a:lnTo>
                  <a:pt x="344619" y="596899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3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任意多边形 17"/>
          <p:cNvSpPr/>
          <p:nvPr userDrawn="1"/>
        </p:nvSpPr>
        <p:spPr>
          <a:xfrm rot="23400000">
            <a:off x="-835120" y="2633782"/>
            <a:ext cx="10744304" cy="461551"/>
          </a:xfrm>
          <a:custGeom>
            <a:avLst/>
            <a:gdLst>
              <a:gd name="connsiteX0" fmla="*/ 0 w 10744304"/>
              <a:gd name="connsiteY0" fmla="*/ 0 h 461551"/>
              <a:gd name="connsiteX1" fmla="*/ 10744304 w 10744304"/>
              <a:gd name="connsiteY1" fmla="*/ 0 h 461551"/>
              <a:gd name="connsiteX2" fmla="*/ 10744304 w 10744304"/>
              <a:gd name="connsiteY2" fmla="*/ 461551 h 461551"/>
              <a:gd name="connsiteX3" fmla="*/ 266477 w 10744304"/>
              <a:gd name="connsiteY3" fmla="*/ 461551 h 46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4304" h="461551">
                <a:moveTo>
                  <a:pt x="0" y="0"/>
                </a:moveTo>
                <a:lnTo>
                  <a:pt x="10744304" y="0"/>
                </a:lnTo>
                <a:lnTo>
                  <a:pt x="10744304" y="461551"/>
                </a:lnTo>
                <a:lnTo>
                  <a:pt x="266477" y="461551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3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任意多边形 25"/>
          <p:cNvSpPr/>
          <p:nvPr userDrawn="1"/>
        </p:nvSpPr>
        <p:spPr>
          <a:xfrm rot="23400000">
            <a:off x="1731514" y="4300428"/>
            <a:ext cx="10133381" cy="361654"/>
          </a:xfrm>
          <a:custGeom>
            <a:avLst/>
            <a:gdLst>
              <a:gd name="connsiteX0" fmla="*/ 87062 w 10133381"/>
              <a:gd name="connsiteY0" fmla="*/ 26179 h 361654"/>
              <a:gd name="connsiteX1" fmla="*/ 144384 w 10133381"/>
              <a:gd name="connsiteY1" fmla="*/ 3674 h 361654"/>
              <a:gd name="connsiteX2" fmla="*/ 180825 w 10133381"/>
              <a:gd name="connsiteY2" fmla="*/ 0 h 361654"/>
              <a:gd name="connsiteX3" fmla="*/ 180827 w 10133381"/>
              <a:gd name="connsiteY3" fmla="*/ 0 h 361654"/>
              <a:gd name="connsiteX4" fmla="*/ 10133381 w 10133381"/>
              <a:gd name="connsiteY4" fmla="*/ 0 h 361654"/>
              <a:gd name="connsiteX5" fmla="*/ 9506980 w 10133381"/>
              <a:gd name="connsiteY5" fmla="*/ 361653 h 361654"/>
              <a:gd name="connsiteX6" fmla="*/ 180833 w 10133381"/>
              <a:gd name="connsiteY6" fmla="*/ 361653 h 361654"/>
              <a:gd name="connsiteX7" fmla="*/ 180827 w 10133381"/>
              <a:gd name="connsiteY7" fmla="*/ 361654 h 361654"/>
              <a:gd name="connsiteX8" fmla="*/ 0 w 10133381"/>
              <a:gd name="connsiteY8" fmla="*/ 180827 h 361654"/>
              <a:gd name="connsiteX9" fmla="*/ 87062 w 10133381"/>
              <a:gd name="connsiteY9" fmla="*/ 26179 h 36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33381" h="361654">
                <a:moveTo>
                  <a:pt x="87062" y="26179"/>
                </a:moveTo>
                <a:cubicBezTo>
                  <a:pt x="104460" y="15607"/>
                  <a:pt x="123784" y="7889"/>
                  <a:pt x="144384" y="3674"/>
                </a:cubicBezTo>
                <a:lnTo>
                  <a:pt x="180825" y="0"/>
                </a:lnTo>
                <a:lnTo>
                  <a:pt x="180827" y="0"/>
                </a:lnTo>
                <a:lnTo>
                  <a:pt x="10133381" y="0"/>
                </a:lnTo>
                <a:lnTo>
                  <a:pt x="9506980" y="361653"/>
                </a:lnTo>
                <a:lnTo>
                  <a:pt x="180833" y="361653"/>
                </a:lnTo>
                <a:lnTo>
                  <a:pt x="180827" y="361654"/>
                </a:lnTo>
                <a:cubicBezTo>
                  <a:pt x="80960" y="361654"/>
                  <a:pt x="0" y="280695"/>
                  <a:pt x="0" y="180827"/>
                </a:cubicBezTo>
                <a:cubicBezTo>
                  <a:pt x="0" y="115289"/>
                  <a:pt x="34867" y="57894"/>
                  <a:pt x="87062" y="26179"/>
                </a:cubicBezTo>
                <a:close/>
              </a:path>
            </a:pathLst>
          </a:custGeom>
          <a:gradFill flip="none" rotWithShape="1">
            <a:gsLst>
              <a:gs pos="0">
                <a:srgbClr val="FEEFF4"/>
              </a:gs>
              <a:gs pos="85000">
                <a:schemeClr val="bg1">
                  <a:alpha val="50000"/>
                </a:schemeClr>
              </a:gs>
              <a:gs pos="23000">
                <a:srgbClr val="FEEFF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ABDA4-53EA-4C33-B6EE-B42D53F9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0D9C6-1A5F-4ACF-A1EC-016945CEE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2A81E-9021-428C-8CD3-9C479B82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8694B8-210E-49EB-B753-E8230E0C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5A8438-A05F-4A5D-9F66-E4FBD50B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873FD-5E8E-4514-B061-5A81B4C2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6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EC6CB-D6A5-4171-A369-8A939B1E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7E760D-0417-478F-BDBC-79347CDD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87AC21-ACEE-427C-B1D7-190C1EA7A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D0A32A-A1B6-44C7-A40D-EF7CC9812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9A1BD1-69FF-485A-8285-547AE73F6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7300FC-E1DE-4D3F-8459-9D712416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F36100-1CA4-4A85-9027-84955FB5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ADC587-5AFA-4578-BDB5-BDF143DC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0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C38F5-7BB4-425D-9902-1F6E476A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7DD1F-D848-4C05-B5A5-86325E0C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DF50A7-ADA0-437A-A933-AF550AF7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C3D493-402C-4AD4-A7BA-ED1F7A40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7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BAFF4F-64BF-44F2-9FA9-50D6D212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EE5FB4-FE12-4DCA-A973-D337A660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68A3-1A60-4773-B861-8A422284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9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C0393-12DE-4EEF-BC80-D56A8F6A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F4278-13A1-4B43-9E80-EC618149B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242B13-FE9E-459E-A569-9D6E7C0E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FD5CB1-DEDE-4606-AD08-F83D38B7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E8777A-5C08-4B31-816E-33AD6064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88B7D4-AC85-4DFF-9A3A-7143F1A5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0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4FB02-61D0-4C76-9870-977886DD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A6EF3D-3FD5-4F38-B016-2C79A0E71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5435B2-1727-4849-8FE0-077FF7F9D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E7BA24-23FC-4954-8E65-A66B058F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041846-A8A4-4029-9CB5-BC40CED3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24E16A-CD24-44C9-8A36-F0248A67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9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510F1-16DA-4870-A7AB-57B5E866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BADB9-E79B-4BBE-BE7E-EC5E9799B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AA187-0D72-49A8-B846-78864A1E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02679-8B43-4B79-AE4B-93A8D441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BA15D-46C5-458E-B0F2-39AE69E1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82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F1FB30-EE70-495F-BB74-3F15C3BBE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15C514-A02B-43C3-97CE-BF22274E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3521F-8FC3-4427-B3FD-DBA4F00E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C3B77-0B9C-450B-BC2A-C3B561EC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56BC2-7B24-4E28-8902-746D582A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8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solidFill>
          <a:srgbClr val="FEEFF4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 userDrawn="1"/>
        </p:nvSpPr>
        <p:spPr>
          <a:xfrm rot="1800000">
            <a:off x="10000580" y="1783269"/>
            <a:ext cx="2946907" cy="2298636"/>
          </a:xfrm>
          <a:custGeom>
            <a:avLst/>
            <a:gdLst>
              <a:gd name="connsiteX0" fmla="*/ 553358 w 2946907"/>
              <a:gd name="connsiteY0" fmla="*/ 166392 h 2298636"/>
              <a:gd name="connsiteX1" fmla="*/ 917693 w 2946907"/>
              <a:gd name="connsiteY1" fmla="*/ 23352 h 2298636"/>
              <a:gd name="connsiteX2" fmla="*/ 1149312 w 2946907"/>
              <a:gd name="connsiteY2" fmla="*/ 0 h 2298636"/>
              <a:gd name="connsiteX3" fmla="*/ 1149320 w 2946907"/>
              <a:gd name="connsiteY3" fmla="*/ 0 h 2298636"/>
              <a:gd name="connsiteX4" fmla="*/ 1619791 w 2946907"/>
              <a:gd name="connsiteY4" fmla="*/ 0 h 2298636"/>
              <a:gd name="connsiteX5" fmla="*/ 2946907 w 2946907"/>
              <a:gd name="connsiteY5" fmla="*/ 2298632 h 2298636"/>
              <a:gd name="connsiteX6" fmla="*/ 1149359 w 2946907"/>
              <a:gd name="connsiteY6" fmla="*/ 2298632 h 2298636"/>
              <a:gd name="connsiteX7" fmla="*/ 1149320 w 2946907"/>
              <a:gd name="connsiteY7" fmla="*/ 2298636 h 2298636"/>
              <a:gd name="connsiteX8" fmla="*/ 0 w 2946907"/>
              <a:gd name="connsiteY8" fmla="*/ 1149318 h 2298636"/>
              <a:gd name="connsiteX9" fmla="*/ 553358 w 2946907"/>
              <a:gd name="connsiteY9" fmla="*/ 166392 h 22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6907" h="2298636">
                <a:moveTo>
                  <a:pt x="553358" y="166392"/>
                </a:moveTo>
                <a:cubicBezTo>
                  <a:pt x="663940" y="99200"/>
                  <a:pt x="786761" y="50145"/>
                  <a:pt x="917693" y="23352"/>
                </a:cubicBezTo>
                <a:lnTo>
                  <a:pt x="1149312" y="0"/>
                </a:lnTo>
                <a:lnTo>
                  <a:pt x="1149320" y="0"/>
                </a:lnTo>
                <a:lnTo>
                  <a:pt x="1619791" y="0"/>
                </a:lnTo>
                <a:lnTo>
                  <a:pt x="2946907" y="2298632"/>
                </a:lnTo>
                <a:lnTo>
                  <a:pt x="1149359" y="2298632"/>
                </a:lnTo>
                <a:lnTo>
                  <a:pt x="1149320" y="2298636"/>
                </a:lnTo>
                <a:cubicBezTo>
                  <a:pt x="514569" y="2298636"/>
                  <a:pt x="1" y="1784067"/>
                  <a:pt x="0" y="1149318"/>
                </a:cubicBezTo>
                <a:cubicBezTo>
                  <a:pt x="1" y="732765"/>
                  <a:pt x="221608" y="367968"/>
                  <a:pt x="553358" y="166392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任意多边形 44"/>
          <p:cNvSpPr/>
          <p:nvPr userDrawn="1"/>
        </p:nvSpPr>
        <p:spPr>
          <a:xfrm rot="1800000">
            <a:off x="8472146" y="6210985"/>
            <a:ext cx="2602641" cy="355916"/>
          </a:xfrm>
          <a:custGeom>
            <a:avLst/>
            <a:gdLst>
              <a:gd name="connsiteX0" fmla="*/ 85681 w 2602641"/>
              <a:gd name="connsiteY0" fmla="*/ 25764 h 355916"/>
              <a:gd name="connsiteX1" fmla="*/ 142093 w 2602641"/>
              <a:gd name="connsiteY1" fmla="*/ 3616 h 355916"/>
              <a:gd name="connsiteX2" fmla="*/ 177958 w 2602641"/>
              <a:gd name="connsiteY2" fmla="*/ 0 h 355916"/>
              <a:gd name="connsiteX3" fmla="*/ 177959 w 2602641"/>
              <a:gd name="connsiteY3" fmla="*/ 0 h 355916"/>
              <a:gd name="connsiteX4" fmla="*/ 2602641 w 2602641"/>
              <a:gd name="connsiteY4" fmla="*/ 0 h 355916"/>
              <a:gd name="connsiteX5" fmla="*/ 1986178 w 2602641"/>
              <a:gd name="connsiteY5" fmla="*/ 355915 h 355916"/>
              <a:gd name="connsiteX6" fmla="*/ 177964 w 2602641"/>
              <a:gd name="connsiteY6" fmla="*/ 355915 h 355916"/>
              <a:gd name="connsiteX7" fmla="*/ 177958 w 2602641"/>
              <a:gd name="connsiteY7" fmla="*/ 355916 h 355916"/>
              <a:gd name="connsiteX8" fmla="*/ 0 w 2602641"/>
              <a:gd name="connsiteY8" fmla="*/ 177959 h 355916"/>
              <a:gd name="connsiteX9" fmla="*/ 85681 w 2602641"/>
              <a:gd name="connsiteY9" fmla="*/ 25764 h 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2641" h="355916">
                <a:moveTo>
                  <a:pt x="85681" y="25764"/>
                </a:moveTo>
                <a:cubicBezTo>
                  <a:pt x="102803" y="15360"/>
                  <a:pt x="121821" y="7765"/>
                  <a:pt x="142093" y="3616"/>
                </a:cubicBezTo>
                <a:lnTo>
                  <a:pt x="177958" y="0"/>
                </a:lnTo>
                <a:lnTo>
                  <a:pt x="177959" y="0"/>
                </a:lnTo>
                <a:lnTo>
                  <a:pt x="2602641" y="0"/>
                </a:lnTo>
                <a:lnTo>
                  <a:pt x="1986178" y="355915"/>
                </a:lnTo>
                <a:lnTo>
                  <a:pt x="177964" y="355915"/>
                </a:lnTo>
                <a:lnTo>
                  <a:pt x="177958" y="355916"/>
                </a:lnTo>
                <a:cubicBezTo>
                  <a:pt x="79675" y="355916"/>
                  <a:pt x="1" y="276241"/>
                  <a:pt x="0" y="177959"/>
                </a:cubicBezTo>
                <a:cubicBezTo>
                  <a:pt x="0" y="113460"/>
                  <a:pt x="34314" y="56976"/>
                  <a:pt x="85681" y="2576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 rot="1800000">
            <a:off x="9097672" y="5418457"/>
            <a:ext cx="3425418" cy="811874"/>
          </a:xfrm>
          <a:custGeom>
            <a:avLst/>
            <a:gdLst>
              <a:gd name="connsiteX0" fmla="*/ 195444 w 3425418"/>
              <a:gd name="connsiteY0" fmla="*/ 58768 h 811874"/>
              <a:gd name="connsiteX1" fmla="*/ 324127 w 3425418"/>
              <a:gd name="connsiteY1" fmla="*/ 8247 h 811874"/>
              <a:gd name="connsiteX2" fmla="*/ 405934 w 3425418"/>
              <a:gd name="connsiteY2" fmla="*/ 0 h 811874"/>
              <a:gd name="connsiteX3" fmla="*/ 405937 w 3425418"/>
              <a:gd name="connsiteY3" fmla="*/ 1 h 811874"/>
              <a:gd name="connsiteX4" fmla="*/ 3054557 w 3425418"/>
              <a:gd name="connsiteY4" fmla="*/ 0 h 811874"/>
              <a:gd name="connsiteX5" fmla="*/ 3425418 w 3425418"/>
              <a:gd name="connsiteY5" fmla="*/ 642350 h 811874"/>
              <a:gd name="connsiteX6" fmla="*/ 3131797 w 3425418"/>
              <a:gd name="connsiteY6" fmla="*/ 811872 h 811874"/>
              <a:gd name="connsiteX7" fmla="*/ 405950 w 3425418"/>
              <a:gd name="connsiteY7" fmla="*/ 811872 h 811874"/>
              <a:gd name="connsiteX8" fmla="*/ 405936 w 3425418"/>
              <a:gd name="connsiteY8" fmla="*/ 811874 h 811874"/>
              <a:gd name="connsiteX9" fmla="*/ 0 w 3425418"/>
              <a:gd name="connsiteY9" fmla="*/ 405936 h 811874"/>
              <a:gd name="connsiteX10" fmla="*/ 195444 w 3425418"/>
              <a:gd name="connsiteY10" fmla="*/ 58768 h 81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5418" h="811874">
                <a:moveTo>
                  <a:pt x="195444" y="58768"/>
                </a:moveTo>
                <a:cubicBezTo>
                  <a:pt x="234502" y="35036"/>
                  <a:pt x="277882" y="17710"/>
                  <a:pt x="324127" y="8247"/>
                </a:cubicBezTo>
                <a:lnTo>
                  <a:pt x="405934" y="0"/>
                </a:lnTo>
                <a:lnTo>
                  <a:pt x="405937" y="1"/>
                </a:lnTo>
                <a:lnTo>
                  <a:pt x="3054557" y="0"/>
                </a:lnTo>
                <a:lnTo>
                  <a:pt x="3425418" y="642350"/>
                </a:lnTo>
                <a:lnTo>
                  <a:pt x="3131797" y="811872"/>
                </a:lnTo>
                <a:lnTo>
                  <a:pt x="405950" y="811872"/>
                </a:lnTo>
                <a:lnTo>
                  <a:pt x="405936" y="811874"/>
                </a:lnTo>
                <a:cubicBezTo>
                  <a:pt x="181746" y="811872"/>
                  <a:pt x="0" y="630128"/>
                  <a:pt x="0" y="405936"/>
                </a:cubicBezTo>
                <a:cubicBezTo>
                  <a:pt x="0" y="258810"/>
                  <a:pt x="78271" y="129965"/>
                  <a:pt x="195444" y="58768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 rot="1800000">
            <a:off x="8492797" y="4147710"/>
            <a:ext cx="4316386" cy="1378464"/>
          </a:xfrm>
          <a:custGeom>
            <a:avLst/>
            <a:gdLst>
              <a:gd name="connsiteX0" fmla="*/ 331841 w 4316386"/>
              <a:gd name="connsiteY0" fmla="*/ 99783 h 1378464"/>
              <a:gd name="connsiteX1" fmla="*/ 550328 w 4316386"/>
              <a:gd name="connsiteY1" fmla="*/ 14004 h 1378464"/>
              <a:gd name="connsiteX2" fmla="*/ 689230 w 4316386"/>
              <a:gd name="connsiteY2" fmla="*/ 0 h 1378464"/>
              <a:gd name="connsiteX3" fmla="*/ 689233 w 4316386"/>
              <a:gd name="connsiteY3" fmla="*/ 0 h 1378464"/>
              <a:gd name="connsiteX4" fmla="*/ 3520531 w 4316386"/>
              <a:gd name="connsiteY4" fmla="*/ 0 h 1378464"/>
              <a:gd name="connsiteX5" fmla="*/ 4316386 w 4316386"/>
              <a:gd name="connsiteY5" fmla="*/ 1378462 h 1378464"/>
              <a:gd name="connsiteX6" fmla="*/ 689255 w 4316386"/>
              <a:gd name="connsiteY6" fmla="*/ 1378462 h 1378464"/>
              <a:gd name="connsiteX7" fmla="*/ 689233 w 4316386"/>
              <a:gd name="connsiteY7" fmla="*/ 1378464 h 1378464"/>
              <a:gd name="connsiteX8" fmla="*/ 0 w 4316386"/>
              <a:gd name="connsiteY8" fmla="*/ 689232 h 1378464"/>
              <a:gd name="connsiteX9" fmla="*/ 331841 w 4316386"/>
              <a:gd name="connsiteY9" fmla="*/ 99783 h 137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16386" h="1378464">
                <a:moveTo>
                  <a:pt x="331841" y="99783"/>
                </a:moveTo>
                <a:cubicBezTo>
                  <a:pt x="398157" y="59489"/>
                  <a:pt x="471811" y="30071"/>
                  <a:pt x="550328" y="14004"/>
                </a:cubicBezTo>
                <a:lnTo>
                  <a:pt x="689230" y="0"/>
                </a:lnTo>
                <a:lnTo>
                  <a:pt x="689233" y="0"/>
                </a:lnTo>
                <a:lnTo>
                  <a:pt x="3520531" y="0"/>
                </a:lnTo>
                <a:lnTo>
                  <a:pt x="4316386" y="1378462"/>
                </a:lnTo>
                <a:lnTo>
                  <a:pt x="689255" y="1378462"/>
                </a:lnTo>
                <a:lnTo>
                  <a:pt x="689233" y="1378464"/>
                </a:lnTo>
                <a:cubicBezTo>
                  <a:pt x="308581" y="1378464"/>
                  <a:pt x="1" y="1069883"/>
                  <a:pt x="0" y="689232"/>
                </a:cubicBezTo>
                <a:cubicBezTo>
                  <a:pt x="0" y="439430"/>
                  <a:pt x="132895" y="220666"/>
                  <a:pt x="331841" y="99783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9" name="任意多边形 58"/>
          <p:cNvSpPr/>
          <p:nvPr userDrawn="1"/>
        </p:nvSpPr>
        <p:spPr>
          <a:xfrm rot="1800000">
            <a:off x="10815171" y="3917073"/>
            <a:ext cx="1639045" cy="675980"/>
          </a:xfrm>
          <a:custGeom>
            <a:avLst/>
            <a:gdLst>
              <a:gd name="connsiteX0" fmla="*/ 162731 w 1639045"/>
              <a:gd name="connsiteY0" fmla="*/ 48932 h 675980"/>
              <a:gd name="connsiteX1" fmla="*/ 269875 w 1639045"/>
              <a:gd name="connsiteY1" fmla="*/ 6866 h 675980"/>
              <a:gd name="connsiteX2" fmla="*/ 337987 w 1639045"/>
              <a:gd name="connsiteY2" fmla="*/ 0 h 675980"/>
              <a:gd name="connsiteX3" fmla="*/ 337991 w 1639045"/>
              <a:gd name="connsiteY3" fmla="*/ 0 h 675980"/>
              <a:gd name="connsiteX4" fmla="*/ 1248768 w 1639045"/>
              <a:gd name="connsiteY4" fmla="*/ 0 h 675980"/>
              <a:gd name="connsiteX5" fmla="*/ 1639045 w 1639045"/>
              <a:gd name="connsiteY5" fmla="*/ 675979 h 675980"/>
              <a:gd name="connsiteX6" fmla="*/ 338001 w 1639045"/>
              <a:gd name="connsiteY6" fmla="*/ 675979 h 675980"/>
              <a:gd name="connsiteX7" fmla="*/ 337991 w 1639045"/>
              <a:gd name="connsiteY7" fmla="*/ 675980 h 675980"/>
              <a:gd name="connsiteX8" fmla="*/ 0 w 1639045"/>
              <a:gd name="connsiteY8" fmla="*/ 337990 h 675980"/>
              <a:gd name="connsiteX9" fmla="*/ 162731 w 1639045"/>
              <a:gd name="connsiteY9" fmla="*/ 48932 h 6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9045" h="675980">
                <a:moveTo>
                  <a:pt x="162731" y="48932"/>
                </a:moveTo>
                <a:cubicBezTo>
                  <a:pt x="195251" y="29172"/>
                  <a:pt x="231371" y="14745"/>
                  <a:pt x="269875" y="6866"/>
                </a:cubicBezTo>
                <a:lnTo>
                  <a:pt x="337987" y="0"/>
                </a:lnTo>
                <a:lnTo>
                  <a:pt x="337991" y="0"/>
                </a:lnTo>
                <a:lnTo>
                  <a:pt x="1248768" y="0"/>
                </a:lnTo>
                <a:lnTo>
                  <a:pt x="1639045" y="675979"/>
                </a:lnTo>
                <a:lnTo>
                  <a:pt x="338001" y="675979"/>
                </a:lnTo>
                <a:lnTo>
                  <a:pt x="337991" y="675980"/>
                </a:lnTo>
                <a:cubicBezTo>
                  <a:pt x="151325" y="675979"/>
                  <a:pt x="1" y="524656"/>
                  <a:pt x="0" y="337990"/>
                </a:cubicBezTo>
                <a:cubicBezTo>
                  <a:pt x="1" y="215490"/>
                  <a:pt x="65171" y="108211"/>
                  <a:pt x="162731" y="4893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 42"/>
          <p:cNvSpPr/>
          <p:nvPr userDrawn="1"/>
        </p:nvSpPr>
        <p:spPr>
          <a:xfrm rot="1800000">
            <a:off x="8506903" y="6509632"/>
            <a:ext cx="1458736" cy="166758"/>
          </a:xfrm>
          <a:custGeom>
            <a:avLst/>
            <a:gdLst>
              <a:gd name="connsiteX0" fmla="*/ 40144 w 1458736"/>
              <a:gd name="connsiteY0" fmla="*/ 12071 h 166758"/>
              <a:gd name="connsiteX1" fmla="*/ 66576 w 1458736"/>
              <a:gd name="connsiteY1" fmla="*/ 1693 h 166758"/>
              <a:gd name="connsiteX2" fmla="*/ 83379 w 1458736"/>
              <a:gd name="connsiteY2" fmla="*/ 0 h 166758"/>
              <a:gd name="connsiteX3" fmla="*/ 83380 w 1458736"/>
              <a:gd name="connsiteY3" fmla="*/ 0 h 166758"/>
              <a:gd name="connsiteX4" fmla="*/ 1458736 w 1458736"/>
              <a:gd name="connsiteY4" fmla="*/ 0 h 166758"/>
              <a:gd name="connsiteX5" fmla="*/ 1169902 w 1458736"/>
              <a:gd name="connsiteY5" fmla="*/ 166758 h 166758"/>
              <a:gd name="connsiteX6" fmla="*/ 83381 w 1458736"/>
              <a:gd name="connsiteY6" fmla="*/ 166758 h 166758"/>
              <a:gd name="connsiteX7" fmla="*/ 83379 w 1458736"/>
              <a:gd name="connsiteY7" fmla="*/ 166758 h 166758"/>
              <a:gd name="connsiteX8" fmla="*/ 0 w 1458736"/>
              <a:gd name="connsiteY8" fmla="*/ 83380 h 166758"/>
              <a:gd name="connsiteX9" fmla="*/ 40144 w 1458736"/>
              <a:gd name="connsiteY9" fmla="*/ 12071 h 16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8736" h="166758">
                <a:moveTo>
                  <a:pt x="40144" y="12071"/>
                </a:moveTo>
                <a:cubicBezTo>
                  <a:pt x="48167" y="7196"/>
                  <a:pt x="57078" y="3637"/>
                  <a:pt x="66576" y="1693"/>
                </a:cubicBezTo>
                <a:lnTo>
                  <a:pt x="83379" y="0"/>
                </a:lnTo>
                <a:lnTo>
                  <a:pt x="83380" y="0"/>
                </a:lnTo>
                <a:lnTo>
                  <a:pt x="1458736" y="0"/>
                </a:lnTo>
                <a:lnTo>
                  <a:pt x="1169902" y="166758"/>
                </a:lnTo>
                <a:lnTo>
                  <a:pt x="83381" y="166758"/>
                </a:lnTo>
                <a:lnTo>
                  <a:pt x="83379" y="166758"/>
                </a:lnTo>
                <a:cubicBezTo>
                  <a:pt x="37332" y="166758"/>
                  <a:pt x="1" y="129427"/>
                  <a:pt x="0" y="83380"/>
                </a:cubicBezTo>
                <a:cubicBezTo>
                  <a:pt x="1" y="53160"/>
                  <a:pt x="16078" y="26695"/>
                  <a:pt x="40144" y="12071"/>
                </a:cubicBez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3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 rot="1800000">
            <a:off x="10109015" y="4712791"/>
            <a:ext cx="2279720" cy="242391"/>
          </a:xfrm>
          <a:custGeom>
            <a:avLst/>
            <a:gdLst>
              <a:gd name="connsiteX0" fmla="*/ 58351 w 2279720"/>
              <a:gd name="connsiteY0" fmla="*/ 17546 h 242391"/>
              <a:gd name="connsiteX1" fmla="*/ 96770 w 2279720"/>
              <a:gd name="connsiteY1" fmla="*/ 2462 h 242391"/>
              <a:gd name="connsiteX2" fmla="*/ 121194 w 2279720"/>
              <a:gd name="connsiteY2" fmla="*/ 0 h 242391"/>
              <a:gd name="connsiteX3" fmla="*/ 121196 w 2279720"/>
              <a:gd name="connsiteY3" fmla="*/ 0 h 242391"/>
              <a:gd name="connsiteX4" fmla="*/ 2139776 w 2279720"/>
              <a:gd name="connsiteY4" fmla="*/ 1 h 242391"/>
              <a:gd name="connsiteX5" fmla="*/ 2279720 w 2279720"/>
              <a:gd name="connsiteY5" fmla="*/ 242390 h 242391"/>
              <a:gd name="connsiteX6" fmla="*/ 121199 w 2279720"/>
              <a:gd name="connsiteY6" fmla="*/ 242390 h 242391"/>
              <a:gd name="connsiteX7" fmla="*/ 121195 w 2279720"/>
              <a:gd name="connsiteY7" fmla="*/ 242391 h 242391"/>
              <a:gd name="connsiteX8" fmla="*/ 0 w 2279720"/>
              <a:gd name="connsiteY8" fmla="*/ 121195 h 242391"/>
              <a:gd name="connsiteX9" fmla="*/ 58351 w 2279720"/>
              <a:gd name="connsiteY9" fmla="*/ 17546 h 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9720" h="242391">
                <a:moveTo>
                  <a:pt x="58351" y="17546"/>
                </a:moveTo>
                <a:cubicBezTo>
                  <a:pt x="70011" y="10461"/>
                  <a:pt x="82963" y="5287"/>
                  <a:pt x="96770" y="2462"/>
                </a:cubicBezTo>
                <a:lnTo>
                  <a:pt x="121194" y="0"/>
                </a:lnTo>
                <a:lnTo>
                  <a:pt x="121196" y="0"/>
                </a:lnTo>
                <a:lnTo>
                  <a:pt x="2139776" y="1"/>
                </a:lnTo>
                <a:lnTo>
                  <a:pt x="2279720" y="242390"/>
                </a:lnTo>
                <a:lnTo>
                  <a:pt x="121199" y="242390"/>
                </a:lnTo>
                <a:lnTo>
                  <a:pt x="121195" y="242391"/>
                </a:lnTo>
                <a:cubicBezTo>
                  <a:pt x="54261" y="242390"/>
                  <a:pt x="0" y="188129"/>
                  <a:pt x="0" y="121195"/>
                </a:cubicBezTo>
                <a:cubicBezTo>
                  <a:pt x="0" y="77269"/>
                  <a:pt x="23368" y="38802"/>
                  <a:pt x="58351" y="17546"/>
                </a:cubicBez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4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任意多边形 36"/>
          <p:cNvSpPr/>
          <p:nvPr userDrawn="1"/>
        </p:nvSpPr>
        <p:spPr>
          <a:xfrm rot="12600000">
            <a:off x="-333482" y="230128"/>
            <a:ext cx="9058890" cy="3122281"/>
          </a:xfrm>
          <a:custGeom>
            <a:avLst/>
            <a:gdLst>
              <a:gd name="connsiteX0" fmla="*/ 9058890 w 9058890"/>
              <a:gd name="connsiteY0" fmla="*/ 1014442 h 3122281"/>
              <a:gd name="connsiteX1" fmla="*/ 5408016 w 9058890"/>
              <a:gd name="connsiteY1" fmla="*/ 3122276 h 3122281"/>
              <a:gd name="connsiteX2" fmla="*/ 1561193 w 9058890"/>
              <a:gd name="connsiteY2" fmla="*/ 3122276 h 3122281"/>
              <a:gd name="connsiteX3" fmla="*/ 1561141 w 9058890"/>
              <a:gd name="connsiteY3" fmla="*/ 3122281 h 3122281"/>
              <a:gd name="connsiteX4" fmla="*/ 0 w 9058890"/>
              <a:gd name="connsiteY4" fmla="*/ 1561140 h 3122281"/>
              <a:gd name="connsiteX5" fmla="*/ 1246516 w 9058890"/>
              <a:gd name="connsiteY5" fmla="*/ 31720 h 3122281"/>
              <a:gd name="connsiteX6" fmla="*/ 1561136 w 9058890"/>
              <a:gd name="connsiteY6" fmla="*/ 0 h 3122281"/>
              <a:gd name="connsiteX7" fmla="*/ 1561141 w 9058890"/>
              <a:gd name="connsiteY7" fmla="*/ 0 h 3122281"/>
              <a:gd name="connsiteX8" fmla="*/ 8473202 w 9058890"/>
              <a:gd name="connsiteY8" fmla="*/ 0 h 312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8890" h="3122281">
                <a:moveTo>
                  <a:pt x="9058890" y="1014442"/>
                </a:moveTo>
                <a:lnTo>
                  <a:pt x="5408016" y="3122276"/>
                </a:lnTo>
                <a:lnTo>
                  <a:pt x="1561193" y="3122276"/>
                </a:lnTo>
                <a:lnTo>
                  <a:pt x="1561141" y="3122281"/>
                </a:lnTo>
                <a:cubicBezTo>
                  <a:pt x="698948" y="3122281"/>
                  <a:pt x="0" y="2423333"/>
                  <a:pt x="0" y="1561140"/>
                </a:cubicBezTo>
                <a:cubicBezTo>
                  <a:pt x="0" y="806724"/>
                  <a:pt x="535134" y="177288"/>
                  <a:pt x="1246516" y="31720"/>
                </a:cubicBezTo>
                <a:lnTo>
                  <a:pt x="1561136" y="0"/>
                </a:lnTo>
                <a:lnTo>
                  <a:pt x="1561141" y="0"/>
                </a:lnTo>
                <a:lnTo>
                  <a:pt x="8473202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任意多边形 23"/>
          <p:cNvSpPr/>
          <p:nvPr userDrawn="1"/>
        </p:nvSpPr>
        <p:spPr>
          <a:xfrm rot="12600000">
            <a:off x="-932894" y="1926369"/>
            <a:ext cx="5347826" cy="2298636"/>
          </a:xfrm>
          <a:custGeom>
            <a:avLst/>
            <a:gdLst>
              <a:gd name="connsiteX0" fmla="*/ 5347826 w 5347826"/>
              <a:gd name="connsiteY0" fmla="*/ 2298632 h 2298636"/>
              <a:gd name="connsiteX1" fmla="*/ 1149358 w 5347826"/>
              <a:gd name="connsiteY1" fmla="*/ 2298632 h 2298636"/>
              <a:gd name="connsiteX2" fmla="*/ 1149319 w 5347826"/>
              <a:gd name="connsiteY2" fmla="*/ 2298636 h 2298636"/>
              <a:gd name="connsiteX3" fmla="*/ 0 w 5347826"/>
              <a:gd name="connsiteY3" fmla="*/ 1149318 h 2298636"/>
              <a:gd name="connsiteX4" fmla="*/ 917692 w 5347826"/>
              <a:gd name="connsiteY4" fmla="*/ 23352 h 2298636"/>
              <a:gd name="connsiteX5" fmla="*/ 1149312 w 5347826"/>
              <a:gd name="connsiteY5" fmla="*/ 0 h 2298636"/>
              <a:gd name="connsiteX6" fmla="*/ 1149319 w 5347826"/>
              <a:gd name="connsiteY6" fmla="*/ 0 h 2298636"/>
              <a:gd name="connsiteX7" fmla="*/ 4020710 w 5347826"/>
              <a:gd name="connsiteY7" fmla="*/ 0 h 22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7826" h="2298636">
                <a:moveTo>
                  <a:pt x="5347826" y="2298632"/>
                </a:moveTo>
                <a:lnTo>
                  <a:pt x="1149358" y="2298632"/>
                </a:lnTo>
                <a:lnTo>
                  <a:pt x="1149319" y="2298636"/>
                </a:lnTo>
                <a:cubicBezTo>
                  <a:pt x="514569" y="2298636"/>
                  <a:pt x="0" y="1784067"/>
                  <a:pt x="0" y="1149318"/>
                </a:cubicBezTo>
                <a:cubicBezTo>
                  <a:pt x="0" y="593914"/>
                  <a:pt x="393968" y="130521"/>
                  <a:pt x="917692" y="23352"/>
                </a:cubicBezTo>
                <a:lnTo>
                  <a:pt x="1149312" y="0"/>
                </a:lnTo>
                <a:lnTo>
                  <a:pt x="1149319" y="0"/>
                </a:lnTo>
                <a:lnTo>
                  <a:pt x="4020710" y="0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3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任意多边形 31"/>
          <p:cNvSpPr/>
          <p:nvPr userDrawn="1"/>
        </p:nvSpPr>
        <p:spPr>
          <a:xfrm rot="12600000">
            <a:off x="2871012" y="-326326"/>
            <a:ext cx="1462060" cy="741513"/>
          </a:xfrm>
          <a:custGeom>
            <a:avLst/>
            <a:gdLst>
              <a:gd name="connsiteX0" fmla="*/ 1462060 w 1462060"/>
              <a:gd name="connsiteY0" fmla="*/ 0 h 741513"/>
              <a:gd name="connsiteX1" fmla="*/ 177722 w 1462060"/>
              <a:gd name="connsiteY1" fmla="*/ 741513 h 741513"/>
              <a:gd name="connsiteX2" fmla="*/ 118896 w 1462060"/>
              <a:gd name="connsiteY2" fmla="*/ 692978 h 741513"/>
              <a:gd name="connsiteX3" fmla="*/ 0 w 1462060"/>
              <a:gd name="connsiteY3" fmla="*/ 405937 h 741513"/>
              <a:gd name="connsiteX4" fmla="*/ 324127 w 1462060"/>
              <a:gd name="connsiteY4" fmla="*/ 8248 h 741513"/>
              <a:gd name="connsiteX5" fmla="*/ 405935 w 1462060"/>
              <a:gd name="connsiteY5" fmla="*/ 0 h 741513"/>
              <a:gd name="connsiteX6" fmla="*/ 405937 w 1462060"/>
              <a:gd name="connsiteY6" fmla="*/ 0 h 74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060" h="741513">
                <a:moveTo>
                  <a:pt x="1462060" y="0"/>
                </a:moveTo>
                <a:lnTo>
                  <a:pt x="177722" y="741513"/>
                </a:lnTo>
                <a:lnTo>
                  <a:pt x="118896" y="692978"/>
                </a:lnTo>
                <a:cubicBezTo>
                  <a:pt x="45436" y="619517"/>
                  <a:pt x="0" y="518033"/>
                  <a:pt x="0" y="405937"/>
                </a:cubicBezTo>
                <a:cubicBezTo>
                  <a:pt x="0" y="209769"/>
                  <a:pt x="139149" y="46100"/>
                  <a:pt x="324127" y="8248"/>
                </a:cubicBezTo>
                <a:lnTo>
                  <a:pt x="405935" y="0"/>
                </a:lnTo>
                <a:lnTo>
                  <a:pt x="405937" y="0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3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1" name="任意多边形 40"/>
          <p:cNvSpPr/>
          <p:nvPr userDrawn="1"/>
        </p:nvSpPr>
        <p:spPr>
          <a:xfrm rot="12600000">
            <a:off x="-119947" y="136148"/>
            <a:ext cx="1867993" cy="643741"/>
          </a:xfrm>
          <a:custGeom>
            <a:avLst/>
            <a:gdLst>
              <a:gd name="connsiteX0" fmla="*/ 1867993 w 1867993"/>
              <a:gd name="connsiteY0" fmla="*/ 311501 h 643741"/>
              <a:gd name="connsiteX1" fmla="*/ 1292539 w 1867993"/>
              <a:gd name="connsiteY1" fmla="*/ 643740 h 643741"/>
              <a:gd name="connsiteX2" fmla="*/ 321882 w 1867993"/>
              <a:gd name="connsiteY2" fmla="*/ 643740 h 643741"/>
              <a:gd name="connsiteX3" fmla="*/ 321871 w 1867993"/>
              <a:gd name="connsiteY3" fmla="*/ 643741 h 643741"/>
              <a:gd name="connsiteX4" fmla="*/ 0 w 1867993"/>
              <a:gd name="connsiteY4" fmla="*/ 321870 h 643741"/>
              <a:gd name="connsiteX5" fmla="*/ 257003 w 1867993"/>
              <a:gd name="connsiteY5" fmla="*/ 6539 h 643741"/>
              <a:gd name="connsiteX6" fmla="*/ 321868 w 1867993"/>
              <a:gd name="connsiteY6" fmla="*/ 0 h 643741"/>
              <a:gd name="connsiteX7" fmla="*/ 321871 w 1867993"/>
              <a:gd name="connsiteY7" fmla="*/ 0 h 643741"/>
              <a:gd name="connsiteX8" fmla="*/ 1688148 w 1867993"/>
              <a:gd name="connsiteY8" fmla="*/ 0 h 64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7993" h="643741">
                <a:moveTo>
                  <a:pt x="1867993" y="311501"/>
                </a:moveTo>
                <a:lnTo>
                  <a:pt x="1292539" y="643740"/>
                </a:lnTo>
                <a:lnTo>
                  <a:pt x="321882" y="643740"/>
                </a:lnTo>
                <a:lnTo>
                  <a:pt x="321871" y="643741"/>
                </a:lnTo>
                <a:cubicBezTo>
                  <a:pt x="144107" y="643741"/>
                  <a:pt x="0" y="499634"/>
                  <a:pt x="0" y="321870"/>
                </a:cubicBezTo>
                <a:cubicBezTo>
                  <a:pt x="0" y="166327"/>
                  <a:pt x="110332" y="36553"/>
                  <a:pt x="257003" y="6539"/>
                </a:cubicBezTo>
                <a:lnTo>
                  <a:pt x="321868" y="0"/>
                </a:lnTo>
                <a:lnTo>
                  <a:pt x="321871" y="0"/>
                </a:lnTo>
                <a:lnTo>
                  <a:pt x="1688148" y="0"/>
                </a:lnTo>
                <a:close/>
              </a:path>
            </a:pathLst>
          </a:custGeom>
          <a:gradFill flip="none" rotWithShape="1">
            <a:gsLst>
              <a:gs pos="0">
                <a:srgbClr val="FEEFF4"/>
              </a:gs>
              <a:gs pos="85000">
                <a:schemeClr val="bg1">
                  <a:alpha val="50000"/>
                </a:schemeClr>
              </a:gs>
              <a:gs pos="23000">
                <a:srgbClr val="FEEFF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任意多边形 38"/>
          <p:cNvSpPr/>
          <p:nvPr userDrawn="1"/>
        </p:nvSpPr>
        <p:spPr>
          <a:xfrm rot="12600000">
            <a:off x="1100508" y="368057"/>
            <a:ext cx="2376841" cy="242391"/>
          </a:xfrm>
          <a:custGeom>
            <a:avLst/>
            <a:gdLst>
              <a:gd name="connsiteX0" fmla="*/ 2376841 w 2376841"/>
              <a:gd name="connsiteY0" fmla="*/ 0 h 242391"/>
              <a:gd name="connsiteX1" fmla="*/ 1957008 w 2376841"/>
              <a:gd name="connsiteY1" fmla="*/ 242391 h 242391"/>
              <a:gd name="connsiteX2" fmla="*/ 121199 w 2376841"/>
              <a:gd name="connsiteY2" fmla="*/ 242391 h 242391"/>
              <a:gd name="connsiteX3" fmla="*/ 121195 w 2376841"/>
              <a:gd name="connsiteY3" fmla="*/ 242391 h 242391"/>
              <a:gd name="connsiteX4" fmla="*/ 0 w 2376841"/>
              <a:gd name="connsiteY4" fmla="*/ 121195 h 242391"/>
              <a:gd name="connsiteX5" fmla="*/ 96770 w 2376841"/>
              <a:gd name="connsiteY5" fmla="*/ 2462 h 242391"/>
              <a:gd name="connsiteX6" fmla="*/ 121194 w 2376841"/>
              <a:gd name="connsiteY6" fmla="*/ 0 h 242391"/>
              <a:gd name="connsiteX7" fmla="*/ 121195 w 2376841"/>
              <a:gd name="connsiteY7" fmla="*/ 0 h 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6841" h="242391">
                <a:moveTo>
                  <a:pt x="2376841" y="0"/>
                </a:moveTo>
                <a:lnTo>
                  <a:pt x="1957008" y="242391"/>
                </a:lnTo>
                <a:lnTo>
                  <a:pt x="121199" y="242391"/>
                </a:lnTo>
                <a:lnTo>
                  <a:pt x="121195" y="242391"/>
                </a:lnTo>
                <a:cubicBezTo>
                  <a:pt x="54261" y="242391"/>
                  <a:pt x="0" y="188130"/>
                  <a:pt x="0" y="121195"/>
                </a:cubicBezTo>
                <a:cubicBezTo>
                  <a:pt x="0" y="62628"/>
                  <a:pt x="41544" y="13763"/>
                  <a:pt x="96770" y="2462"/>
                </a:cubicBezTo>
                <a:lnTo>
                  <a:pt x="121194" y="0"/>
                </a:lnTo>
                <a:lnTo>
                  <a:pt x="121195" y="0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rgbClr val="FEEFF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任意多边形 26"/>
          <p:cNvSpPr/>
          <p:nvPr userDrawn="1"/>
        </p:nvSpPr>
        <p:spPr>
          <a:xfrm rot="19800000">
            <a:off x="10613610" y="-223243"/>
            <a:ext cx="2061073" cy="1378464"/>
          </a:xfrm>
          <a:custGeom>
            <a:avLst/>
            <a:gdLst>
              <a:gd name="connsiteX0" fmla="*/ 2061073 w 2061073"/>
              <a:gd name="connsiteY0" fmla="*/ 0 h 1378464"/>
              <a:gd name="connsiteX1" fmla="*/ 1265217 w 2061073"/>
              <a:gd name="connsiteY1" fmla="*/ 1378462 h 1378464"/>
              <a:gd name="connsiteX2" fmla="*/ 689255 w 2061073"/>
              <a:gd name="connsiteY2" fmla="*/ 1378462 h 1378464"/>
              <a:gd name="connsiteX3" fmla="*/ 689232 w 2061073"/>
              <a:gd name="connsiteY3" fmla="*/ 1378464 h 1378464"/>
              <a:gd name="connsiteX4" fmla="*/ 0 w 2061073"/>
              <a:gd name="connsiteY4" fmla="*/ 689232 h 1378464"/>
              <a:gd name="connsiteX5" fmla="*/ 550328 w 2061073"/>
              <a:gd name="connsiteY5" fmla="*/ 14004 h 1378464"/>
              <a:gd name="connsiteX6" fmla="*/ 689229 w 2061073"/>
              <a:gd name="connsiteY6" fmla="*/ 0 h 1378464"/>
              <a:gd name="connsiteX7" fmla="*/ 689232 w 2061073"/>
              <a:gd name="connsiteY7" fmla="*/ 0 h 1378464"/>
              <a:gd name="connsiteX8" fmla="*/ 768730 w 2061073"/>
              <a:gd name="connsiteY8" fmla="*/ 0 h 1378464"/>
              <a:gd name="connsiteX9" fmla="*/ 1737986 w 2061073"/>
              <a:gd name="connsiteY9" fmla="*/ 559600 h 1378464"/>
              <a:gd name="connsiteX10" fmla="*/ 2061072 w 2061073"/>
              <a:gd name="connsiteY10" fmla="*/ 0 h 137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1073" h="1378464">
                <a:moveTo>
                  <a:pt x="2061073" y="0"/>
                </a:moveTo>
                <a:lnTo>
                  <a:pt x="1265217" y="1378462"/>
                </a:lnTo>
                <a:lnTo>
                  <a:pt x="689255" y="1378462"/>
                </a:lnTo>
                <a:lnTo>
                  <a:pt x="689232" y="1378464"/>
                </a:lnTo>
                <a:cubicBezTo>
                  <a:pt x="308580" y="1378464"/>
                  <a:pt x="0" y="1069883"/>
                  <a:pt x="0" y="689232"/>
                </a:cubicBezTo>
                <a:cubicBezTo>
                  <a:pt x="0" y="356163"/>
                  <a:pt x="236258" y="78272"/>
                  <a:pt x="550328" y="14004"/>
                </a:cubicBezTo>
                <a:lnTo>
                  <a:pt x="689229" y="0"/>
                </a:lnTo>
                <a:lnTo>
                  <a:pt x="689232" y="0"/>
                </a:lnTo>
                <a:lnTo>
                  <a:pt x="768730" y="0"/>
                </a:lnTo>
                <a:lnTo>
                  <a:pt x="1737986" y="559600"/>
                </a:lnTo>
                <a:lnTo>
                  <a:pt x="2061072" y="0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0"/>
                </a:schemeClr>
              </a:gs>
              <a:gs pos="21000">
                <a:srgbClr val="FAD3C4"/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任意多边形 15"/>
          <p:cNvSpPr/>
          <p:nvPr userDrawn="1"/>
        </p:nvSpPr>
        <p:spPr>
          <a:xfrm rot="19800000">
            <a:off x="10247862" y="1265467"/>
            <a:ext cx="2231312" cy="611757"/>
          </a:xfrm>
          <a:custGeom>
            <a:avLst/>
            <a:gdLst>
              <a:gd name="connsiteX0" fmla="*/ 2231312 w 2231312"/>
              <a:gd name="connsiteY0" fmla="*/ 0 h 611757"/>
              <a:gd name="connsiteX1" fmla="*/ 1878115 w 2231312"/>
              <a:gd name="connsiteY1" fmla="*/ 611756 h 611757"/>
              <a:gd name="connsiteX2" fmla="*/ 305888 w 2231312"/>
              <a:gd name="connsiteY2" fmla="*/ 611756 h 611757"/>
              <a:gd name="connsiteX3" fmla="*/ 305879 w 2231312"/>
              <a:gd name="connsiteY3" fmla="*/ 611757 h 611757"/>
              <a:gd name="connsiteX4" fmla="*/ 0 w 2231312"/>
              <a:gd name="connsiteY4" fmla="*/ 305878 h 611757"/>
              <a:gd name="connsiteX5" fmla="*/ 244234 w 2231312"/>
              <a:gd name="connsiteY5" fmla="*/ 6215 h 611757"/>
              <a:gd name="connsiteX6" fmla="*/ 305877 w 2231312"/>
              <a:gd name="connsiteY6" fmla="*/ 0 h 611757"/>
              <a:gd name="connsiteX7" fmla="*/ 305878 w 2231312"/>
              <a:gd name="connsiteY7" fmla="*/ 0 h 61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1312" h="611757">
                <a:moveTo>
                  <a:pt x="2231312" y="0"/>
                </a:moveTo>
                <a:lnTo>
                  <a:pt x="1878115" y="611756"/>
                </a:lnTo>
                <a:lnTo>
                  <a:pt x="305888" y="611756"/>
                </a:lnTo>
                <a:lnTo>
                  <a:pt x="305879" y="611757"/>
                </a:lnTo>
                <a:cubicBezTo>
                  <a:pt x="136947" y="611757"/>
                  <a:pt x="0" y="474810"/>
                  <a:pt x="0" y="305878"/>
                </a:cubicBezTo>
                <a:cubicBezTo>
                  <a:pt x="0" y="158064"/>
                  <a:pt x="104850" y="34737"/>
                  <a:pt x="244234" y="6215"/>
                </a:cubicBezTo>
                <a:lnTo>
                  <a:pt x="305877" y="0"/>
                </a:lnTo>
                <a:lnTo>
                  <a:pt x="305878" y="0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0"/>
                </a:schemeClr>
              </a:gs>
              <a:gs pos="21000">
                <a:srgbClr val="87CCD5"/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任意多边形 20"/>
          <p:cNvSpPr/>
          <p:nvPr userDrawn="1"/>
        </p:nvSpPr>
        <p:spPr>
          <a:xfrm rot="12600000" flipH="1">
            <a:off x="9927412" y="4867553"/>
            <a:ext cx="2768469" cy="1340014"/>
          </a:xfrm>
          <a:custGeom>
            <a:avLst/>
            <a:gdLst>
              <a:gd name="connsiteX0" fmla="*/ 295401 w 2768469"/>
              <a:gd name="connsiteY0" fmla="*/ 1225587 h 1340014"/>
              <a:gd name="connsiteX1" fmla="*/ 670008 w 2768469"/>
              <a:gd name="connsiteY1" fmla="*/ 1340014 h 1340014"/>
              <a:gd name="connsiteX2" fmla="*/ 670030 w 2768469"/>
              <a:gd name="connsiteY2" fmla="*/ 1340012 h 1340014"/>
              <a:gd name="connsiteX3" fmla="*/ 1994813 w 2768469"/>
              <a:gd name="connsiteY3" fmla="*/ 1340012 h 1340014"/>
              <a:gd name="connsiteX4" fmla="*/ 2768469 w 2768469"/>
              <a:gd name="connsiteY4" fmla="*/ 0 h 1340014"/>
              <a:gd name="connsiteX5" fmla="*/ 670008 w 2768469"/>
              <a:gd name="connsiteY5" fmla="*/ 0 h 1340014"/>
              <a:gd name="connsiteX6" fmla="*/ 670004 w 2768469"/>
              <a:gd name="connsiteY6" fmla="*/ 0 h 1340014"/>
              <a:gd name="connsiteX7" fmla="*/ 534978 w 2768469"/>
              <a:gd name="connsiteY7" fmla="*/ 13613 h 1340014"/>
              <a:gd name="connsiteX8" fmla="*/ 0 w 2768469"/>
              <a:gd name="connsiteY8" fmla="*/ 670007 h 1340014"/>
              <a:gd name="connsiteX9" fmla="*/ 295401 w 2768469"/>
              <a:gd name="connsiteY9" fmla="*/ 1225587 h 134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68469" h="1340014">
                <a:moveTo>
                  <a:pt x="295401" y="1225587"/>
                </a:moveTo>
                <a:cubicBezTo>
                  <a:pt x="402335" y="1297830"/>
                  <a:pt x="531246" y="1340014"/>
                  <a:pt x="670008" y="1340014"/>
                </a:cubicBezTo>
                <a:lnTo>
                  <a:pt x="670030" y="1340012"/>
                </a:lnTo>
                <a:lnTo>
                  <a:pt x="1994813" y="1340012"/>
                </a:lnTo>
                <a:lnTo>
                  <a:pt x="2768469" y="0"/>
                </a:lnTo>
                <a:lnTo>
                  <a:pt x="670008" y="0"/>
                </a:lnTo>
                <a:lnTo>
                  <a:pt x="670004" y="0"/>
                </a:lnTo>
                <a:lnTo>
                  <a:pt x="534978" y="13613"/>
                </a:lnTo>
                <a:cubicBezTo>
                  <a:pt x="229669" y="76089"/>
                  <a:pt x="0" y="346228"/>
                  <a:pt x="0" y="670007"/>
                </a:cubicBezTo>
                <a:cubicBezTo>
                  <a:pt x="0" y="901278"/>
                  <a:pt x="117177" y="1105182"/>
                  <a:pt x="295401" y="1225587"/>
                </a:cubicBez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2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任意多边形 22"/>
          <p:cNvSpPr/>
          <p:nvPr userDrawn="1"/>
        </p:nvSpPr>
        <p:spPr>
          <a:xfrm rot="12600000" flipH="1" flipV="1">
            <a:off x="11712254" y="4743869"/>
            <a:ext cx="539054" cy="159098"/>
          </a:xfrm>
          <a:custGeom>
            <a:avLst/>
            <a:gdLst>
              <a:gd name="connsiteX0" fmla="*/ 38300 w 539054"/>
              <a:gd name="connsiteY0" fmla="*/ 11516 h 159098"/>
              <a:gd name="connsiteX1" fmla="*/ 63518 w 539054"/>
              <a:gd name="connsiteY1" fmla="*/ 1616 h 159098"/>
              <a:gd name="connsiteX2" fmla="*/ 79548 w 539054"/>
              <a:gd name="connsiteY2" fmla="*/ 0 h 159098"/>
              <a:gd name="connsiteX3" fmla="*/ 79549 w 539054"/>
              <a:gd name="connsiteY3" fmla="*/ 0 h 159098"/>
              <a:gd name="connsiteX4" fmla="*/ 447199 w 539054"/>
              <a:gd name="connsiteY4" fmla="*/ 0 h 159098"/>
              <a:gd name="connsiteX5" fmla="*/ 539054 w 539054"/>
              <a:gd name="connsiteY5" fmla="*/ 159098 h 159098"/>
              <a:gd name="connsiteX6" fmla="*/ 79552 w 539054"/>
              <a:gd name="connsiteY6" fmla="*/ 159098 h 159098"/>
              <a:gd name="connsiteX7" fmla="*/ 79549 w 539054"/>
              <a:gd name="connsiteY7" fmla="*/ 159098 h 159098"/>
              <a:gd name="connsiteX8" fmla="*/ 0 w 539054"/>
              <a:gd name="connsiteY8" fmla="*/ 79549 h 159098"/>
              <a:gd name="connsiteX9" fmla="*/ 38300 w 539054"/>
              <a:gd name="connsiteY9" fmla="*/ 11516 h 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9054" h="159098">
                <a:moveTo>
                  <a:pt x="38300" y="11516"/>
                </a:moveTo>
                <a:cubicBezTo>
                  <a:pt x="45954" y="6866"/>
                  <a:pt x="54456" y="3470"/>
                  <a:pt x="63518" y="1616"/>
                </a:cubicBezTo>
                <a:lnTo>
                  <a:pt x="79548" y="0"/>
                </a:lnTo>
                <a:lnTo>
                  <a:pt x="79549" y="0"/>
                </a:lnTo>
                <a:lnTo>
                  <a:pt x="447199" y="0"/>
                </a:lnTo>
                <a:lnTo>
                  <a:pt x="539054" y="159098"/>
                </a:lnTo>
                <a:lnTo>
                  <a:pt x="79552" y="159098"/>
                </a:lnTo>
                <a:lnTo>
                  <a:pt x="79549" y="159098"/>
                </a:lnTo>
                <a:cubicBezTo>
                  <a:pt x="35616" y="159099"/>
                  <a:pt x="0" y="123483"/>
                  <a:pt x="0" y="79549"/>
                </a:cubicBezTo>
                <a:cubicBezTo>
                  <a:pt x="1" y="50717"/>
                  <a:pt x="15339" y="25468"/>
                  <a:pt x="38300" y="11516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rot="12600000" flipH="1">
            <a:off x="10539452" y="6505092"/>
            <a:ext cx="1309881" cy="305613"/>
          </a:xfrm>
          <a:custGeom>
            <a:avLst/>
            <a:gdLst>
              <a:gd name="connsiteX0" fmla="*/ 93329 w 1309881"/>
              <a:gd name="connsiteY0" fmla="*/ 293606 h 305613"/>
              <a:gd name="connsiteX1" fmla="*/ 152807 w 1309881"/>
              <a:gd name="connsiteY1" fmla="*/ 305613 h 305613"/>
              <a:gd name="connsiteX2" fmla="*/ 152812 w 1309881"/>
              <a:gd name="connsiteY2" fmla="*/ 305613 h 305613"/>
              <a:gd name="connsiteX3" fmla="*/ 1309881 w 1309881"/>
              <a:gd name="connsiteY3" fmla="*/ 305613 h 305613"/>
              <a:gd name="connsiteX4" fmla="*/ 780543 w 1309881"/>
              <a:gd name="connsiteY4" fmla="*/ 0 h 305613"/>
              <a:gd name="connsiteX5" fmla="*/ 152807 w 1309881"/>
              <a:gd name="connsiteY5" fmla="*/ 0 h 305613"/>
              <a:gd name="connsiteX6" fmla="*/ 152806 w 1309881"/>
              <a:gd name="connsiteY6" fmla="*/ 0 h 305613"/>
              <a:gd name="connsiteX7" fmla="*/ 122012 w 1309881"/>
              <a:gd name="connsiteY7" fmla="*/ 3105 h 305613"/>
              <a:gd name="connsiteX8" fmla="*/ 1 w 1309881"/>
              <a:gd name="connsiteY8" fmla="*/ 152807 h 305613"/>
              <a:gd name="connsiteX9" fmla="*/ 93329 w 1309881"/>
              <a:gd name="connsiteY9" fmla="*/ 293606 h 3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881" h="305613">
                <a:moveTo>
                  <a:pt x="93329" y="293606"/>
                </a:moveTo>
                <a:cubicBezTo>
                  <a:pt x="111610" y="301338"/>
                  <a:pt x="131710" y="305614"/>
                  <a:pt x="152807" y="305613"/>
                </a:cubicBezTo>
                <a:lnTo>
                  <a:pt x="152812" y="305613"/>
                </a:lnTo>
                <a:lnTo>
                  <a:pt x="1309881" y="305613"/>
                </a:lnTo>
                <a:lnTo>
                  <a:pt x="780543" y="0"/>
                </a:lnTo>
                <a:lnTo>
                  <a:pt x="152807" y="0"/>
                </a:lnTo>
                <a:lnTo>
                  <a:pt x="152806" y="0"/>
                </a:lnTo>
                <a:lnTo>
                  <a:pt x="122012" y="3105"/>
                </a:lnTo>
                <a:cubicBezTo>
                  <a:pt x="52380" y="17353"/>
                  <a:pt x="0" y="78963"/>
                  <a:pt x="1" y="152807"/>
                </a:cubicBezTo>
                <a:cubicBezTo>
                  <a:pt x="0" y="216101"/>
                  <a:pt x="38483" y="270408"/>
                  <a:pt x="93329" y="293606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 rot="9000000">
            <a:off x="-143042" y="5554863"/>
            <a:ext cx="807048" cy="355916"/>
          </a:xfrm>
          <a:custGeom>
            <a:avLst/>
            <a:gdLst>
              <a:gd name="connsiteX0" fmla="*/ 108689 w 807048"/>
              <a:gd name="connsiteY0" fmla="*/ 341931 h 355916"/>
              <a:gd name="connsiteX1" fmla="*/ 0 w 807048"/>
              <a:gd name="connsiteY1" fmla="*/ 177958 h 355916"/>
              <a:gd name="connsiteX2" fmla="*/ 142093 w 807048"/>
              <a:gd name="connsiteY2" fmla="*/ 3616 h 355916"/>
              <a:gd name="connsiteX3" fmla="*/ 177957 w 807048"/>
              <a:gd name="connsiteY3" fmla="*/ 0 h 355916"/>
              <a:gd name="connsiteX4" fmla="*/ 177958 w 807048"/>
              <a:gd name="connsiteY4" fmla="*/ 0 h 355916"/>
              <a:gd name="connsiteX5" fmla="*/ 807048 w 807048"/>
              <a:gd name="connsiteY5" fmla="*/ 0 h 355916"/>
              <a:gd name="connsiteX6" fmla="*/ 601561 w 807048"/>
              <a:gd name="connsiteY6" fmla="*/ 355915 h 355916"/>
              <a:gd name="connsiteX7" fmla="*/ 177964 w 807048"/>
              <a:gd name="connsiteY7" fmla="*/ 355915 h 355916"/>
              <a:gd name="connsiteX8" fmla="*/ 177958 w 807048"/>
              <a:gd name="connsiteY8" fmla="*/ 355916 h 355916"/>
              <a:gd name="connsiteX9" fmla="*/ 108689 w 807048"/>
              <a:gd name="connsiteY9" fmla="*/ 341931 h 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048" h="355916">
                <a:moveTo>
                  <a:pt x="108689" y="341931"/>
                </a:moveTo>
                <a:cubicBezTo>
                  <a:pt x="44817" y="314915"/>
                  <a:pt x="0" y="251671"/>
                  <a:pt x="0" y="177958"/>
                </a:cubicBezTo>
                <a:cubicBezTo>
                  <a:pt x="0" y="91960"/>
                  <a:pt x="61001" y="20209"/>
                  <a:pt x="142093" y="3616"/>
                </a:cubicBezTo>
                <a:lnTo>
                  <a:pt x="177957" y="0"/>
                </a:lnTo>
                <a:lnTo>
                  <a:pt x="177958" y="0"/>
                </a:lnTo>
                <a:lnTo>
                  <a:pt x="807048" y="0"/>
                </a:lnTo>
                <a:lnTo>
                  <a:pt x="601561" y="355915"/>
                </a:lnTo>
                <a:lnTo>
                  <a:pt x="177964" y="355915"/>
                </a:lnTo>
                <a:lnTo>
                  <a:pt x="177958" y="355916"/>
                </a:lnTo>
                <a:cubicBezTo>
                  <a:pt x="153387" y="355916"/>
                  <a:pt x="129980" y="350936"/>
                  <a:pt x="108689" y="341931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3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3" name="任意多边形 72"/>
          <p:cNvSpPr/>
          <p:nvPr userDrawn="1"/>
        </p:nvSpPr>
        <p:spPr>
          <a:xfrm rot="9000000">
            <a:off x="-169892" y="5887293"/>
            <a:ext cx="2019117" cy="811874"/>
          </a:xfrm>
          <a:custGeom>
            <a:avLst/>
            <a:gdLst>
              <a:gd name="connsiteX0" fmla="*/ 178974 w 2019117"/>
              <a:gd name="connsiteY0" fmla="*/ 742546 h 811874"/>
              <a:gd name="connsiteX1" fmla="*/ 0 w 2019117"/>
              <a:gd name="connsiteY1" fmla="*/ 405937 h 811874"/>
              <a:gd name="connsiteX2" fmla="*/ 324127 w 2019117"/>
              <a:gd name="connsiteY2" fmla="*/ 8248 h 811874"/>
              <a:gd name="connsiteX3" fmla="*/ 405935 w 2019117"/>
              <a:gd name="connsiteY3" fmla="*/ 0 h 811874"/>
              <a:gd name="connsiteX4" fmla="*/ 405938 w 2019117"/>
              <a:gd name="connsiteY4" fmla="*/ 0 h 811874"/>
              <a:gd name="connsiteX5" fmla="*/ 1435996 w 2019117"/>
              <a:gd name="connsiteY5" fmla="*/ 0 h 811874"/>
              <a:gd name="connsiteX6" fmla="*/ 2019117 w 2019117"/>
              <a:gd name="connsiteY6" fmla="*/ 336665 h 811874"/>
              <a:gd name="connsiteX7" fmla="*/ 1744756 w 2019117"/>
              <a:gd name="connsiteY7" fmla="*/ 811872 h 811874"/>
              <a:gd name="connsiteX8" fmla="*/ 405951 w 2019117"/>
              <a:gd name="connsiteY8" fmla="*/ 811872 h 811874"/>
              <a:gd name="connsiteX9" fmla="*/ 405938 w 2019117"/>
              <a:gd name="connsiteY9" fmla="*/ 811874 h 811874"/>
              <a:gd name="connsiteX10" fmla="*/ 178974 w 2019117"/>
              <a:gd name="connsiteY10" fmla="*/ 742546 h 81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19117" h="811874">
                <a:moveTo>
                  <a:pt x="178974" y="742546"/>
                </a:moveTo>
                <a:cubicBezTo>
                  <a:pt x="70994" y="669596"/>
                  <a:pt x="0" y="546057"/>
                  <a:pt x="0" y="405937"/>
                </a:cubicBezTo>
                <a:cubicBezTo>
                  <a:pt x="0" y="209769"/>
                  <a:pt x="139149" y="46100"/>
                  <a:pt x="324127" y="8248"/>
                </a:cubicBezTo>
                <a:lnTo>
                  <a:pt x="405935" y="0"/>
                </a:lnTo>
                <a:lnTo>
                  <a:pt x="405938" y="0"/>
                </a:lnTo>
                <a:lnTo>
                  <a:pt x="1435996" y="0"/>
                </a:lnTo>
                <a:lnTo>
                  <a:pt x="2019117" y="336665"/>
                </a:lnTo>
                <a:lnTo>
                  <a:pt x="1744756" y="811872"/>
                </a:lnTo>
                <a:lnTo>
                  <a:pt x="405951" y="811872"/>
                </a:lnTo>
                <a:lnTo>
                  <a:pt x="405938" y="811874"/>
                </a:lnTo>
                <a:cubicBezTo>
                  <a:pt x="321865" y="811874"/>
                  <a:pt x="243762" y="786316"/>
                  <a:pt x="178974" y="742546"/>
                </a:cubicBez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2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1" name="任意多边形 70"/>
          <p:cNvSpPr/>
          <p:nvPr userDrawn="1"/>
        </p:nvSpPr>
        <p:spPr>
          <a:xfrm rot="9000000">
            <a:off x="98189" y="6229517"/>
            <a:ext cx="1864032" cy="1097639"/>
          </a:xfrm>
          <a:custGeom>
            <a:avLst/>
            <a:gdLst>
              <a:gd name="connsiteX0" fmla="*/ 303876 w 1864032"/>
              <a:gd name="connsiteY0" fmla="*/ 979929 h 1097639"/>
              <a:gd name="connsiteX1" fmla="*/ 0 w 1864032"/>
              <a:gd name="connsiteY1" fmla="*/ 408407 h 1097639"/>
              <a:gd name="connsiteX2" fmla="*/ 91316 w 1864032"/>
              <a:gd name="connsiteY2" fmla="*/ 65338 h 1097639"/>
              <a:gd name="connsiteX3" fmla="*/ 140762 w 1864032"/>
              <a:gd name="connsiteY3" fmla="*/ 0 h 1097639"/>
              <a:gd name="connsiteX4" fmla="*/ 1864032 w 1864032"/>
              <a:gd name="connsiteY4" fmla="*/ 994931 h 1097639"/>
              <a:gd name="connsiteX5" fmla="*/ 1804735 w 1864032"/>
              <a:gd name="connsiteY5" fmla="*/ 1097637 h 1097639"/>
              <a:gd name="connsiteX6" fmla="*/ 689255 w 1864032"/>
              <a:gd name="connsiteY6" fmla="*/ 1097637 h 1097639"/>
              <a:gd name="connsiteX7" fmla="*/ 689232 w 1864032"/>
              <a:gd name="connsiteY7" fmla="*/ 1097639 h 1097639"/>
              <a:gd name="connsiteX8" fmla="*/ 303876 w 1864032"/>
              <a:gd name="connsiteY8" fmla="*/ 979929 h 10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4032" h="1097639">
                <a:moveTo>
                  <a:pt x="303876" y="979929"/>
                </a:moveTo>
                <a:cubicBezTo>
                  <a:pt x="120539" y="856068"/>
                  <a:pt x="0" y="646314"/>
                  <a:pt x="0" y="408407"/>
                </a:cubicBezTo>
                <a:cubicBezTo>
                  <a:pt x="0" y="283506"/>
                  <a:pt x="33224" y="166364"/>
                  <a:pt x="91316" y="65338"/>
                </a:cubicBezTo>
                <a:lnTo>
                  <a:pt x="140762" y="0"/>
                </a:lnTo>
                <a:lnTo>
                  <a:pt x="1864032" y="994931"/>
                </a:lnTo>
                <a:lnTo>
                  <a:pt x="1804735" y="1097637"/>
                </a:lnTo>
                <a:lnTo>
                  <a:pt x="689255" y="1097637"/>
                </a:lnTo>
                <a:lnTo>
                  <a:pt x="689232" y="1097639"/>
                </a:lnTo>
                <a:cubicBezTo>
                  <a:pt x="546488" y="1097639"/>
                  <a:pt x="413879" y="1054245"/>
                  <a:pt x="303876" y="979929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1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 rot="9000000">
            <a:off x="-90492" y="4886715"/>
            <a:ext cx="728535" cy="166758"/>
          </a:xfrm>
          <a:custGeom>
            <a:avLst/>
            <a:gdLst>
              <a:gd name="connsiteX0" fmla="*/ 50924 w 728535"/>
              <a:gd name="connsiteY0" fmla="*/ 160206 h 166758"/>
              <a:gd name="connsiteX1" fmla="*/ 0 w 728535"/>
              <a:gd name="connsiteY1" fmla="*/ 83379 h 166758"/>
              <a:gd name="connsiteX2" fmla="*/ 66575 w 728535"/>
              <a:gd name="connsiteY2" fmla="*/ 1694 h 166758"/>
              <a:gd name="connsiteX3" fmla="*/ 83378 w 728535"/>
              <a:gd name="connsiteY3" fmla="*/ 0 h 166758"/>
              <a:gd name="connsiteX4" fmla="*/ 83379 w 728535"/>
              <a:gd name="connsiteY4" fmla="*/ 0 h 166758"/>
              <a:gd name="connsiteX5" fmla="*/ 728535 w 728535"/>
              <a:gd name="connsiteY5" fmla="*/ 0 h 166758"/>
              <a:gd name="connsiteX6" fmla="*/ 632257 w 728535"/>
              <a:gd name="connsiteY6" fmla="*/ 166758 h 166758"/>
              <a:gd name="connsiteX7" fmla="*/ 83382 w 728535"/>
              <a:gd name="connsiteY7" fmla="*/ 166758 h 166758"/>
              <a:gd name="connsiteX8" fmla="*/ 83379 w 728535"/>
              <a:gd name="connsiteY8" fmla="*/ 166758 h 166758"/>
              <a:gd name="connsiteX9" fmla="*/ 50924 w 728535"/>
              <a:gd name="connsiteY9" fmla="*/ 160206 h 16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535" h="166758">
                <a:moveTo>
                  <a:pt x="50924" y="160206"/>
                </a:moveTo>
                <a:cubicBezTo>
                  <a:pt x="20998" y="147548"/>
                  <a:pt x="0" y="117915"/>
                  <a:pt x="0" y="83379"/>
                </a:cubicBezTo>
                <a:cubicBezTo>
                  <a:pt x="0" y="43087"/>
                  <a:pt x="28581" y="9469"/>
                  <a:pt x="66575" y="1694"/>
                </a:cubicBezTo>
                <a:lnTo>
                  <a:pt x="83378" y="0"/>
                </a:lnTo>
                <a:lnTo>
                  <a:pt x="83379" y="0"/>
                </a:lnTo>
                <a:lnTo>
                  <a:pt x="728535" y="0"/>
                </a:lnTo>
                <a:lnTo>
                  <a:pt x="632257" y="166758"/>
                </a:lnTo>
                <a:lnTo>
                  <a:pt x="83382" y="166758"/>
                </a:lnTo>
                <a:lnTo>
                  <a:pt x="83379" y="166758"/>
                </a:lnTo>
                <a:cubicBezTo>
                  <a:pt x="71867" y="166758"/>
                  <a:pt x="60899" y="164425"/>
                  <a:pt x="50924" y="160206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9" name="任意多边形 68"/>
          <p:cNvSpPr/>
          <p:nvPr userDrawn="1"/>
        </p:nvSpPr>
        <p:spPr>
          <a:xfrm rot="9000000">
            <a:off x="2003712" y="6773661"/>
            <a:ext cx="294095" cy="161452"/>
          </a:xfrm>
          <a:custGeom>
            <a:avLst/>
            <a:gdLst>
              <a:gd name="connsiteX0" fmla="*/ 74021 w 294095"/>
              <a:gd name="connsiteY0" fmla="*/ 151928 h 161452"/>
              <a:gd name="connsiteX1" fmla="*/ 0 w 294095"/>
              <a:gd name="connsiteY1" fmla="*/ 40257 h 161452"/>
              <a:gd name="connsiteX2" fmla="*/ 14452 w 294095"/>
              <a:gd name="connsiteY2" fmla="*/ 0 h 161452"/>
              <a:gd name="connsiteX3" fmla="*/ 294095 w 294095"/>
              <a:gd name="connsiteY3" fmla="*/ 161452 h 161452"/>
              <a:gd name="connsiteX4" fmla="*/ 121199 w 294095"/>
              <a:gd name="connsiteY4" fmla="*/ 161452 h 161452"/>
              <a:gd name="connsiteX5" fmla="*/ 121195 w 294095"/>
              <a:gd name="connsiteY5" fmla="*/ 161452 h 161452"/>
              <a:gd name="connsiteX6" fmla="*/ 74021 w 294095"/>
              <a:gd name="connsiteY6" fmla="*/ 151928 h 16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095" h="161452">
                <a:moveTo>
                  <a:pt x="74021" y="151928"/>
                </a:moveTo>
                <a:cubicBezTo>
                  <a:pt x="30522" y="133530"/>
                  <a:pt x="0" y="90457"/>
                  <a:pt x="0" y="40257"/>
                </a:cubicBezTo>
                <a:lnTo>
                  <a:pt x="14452" y="0"/>
                </a:lnTo>
                <a:lnTo>
                  <a:pt x="294095" y="161452"/>
                </a:lnTo>
                <a:lnTo>
                  <a:pt x="121199" y="161452"/>
                </a:lnTo>
                <a:lnTo>
                  <a:pt x="121195" y="161452"/>
                </a:lnTo>
                <a:cubicBezTo>
                  <a:pt x="104462" y="161452"/>
                  <a:pt x="88521" y="158061"/>
                  <a:pt x="74021" y="151928"/>
                </a:cubicBez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50000"/>
                </a:schemeClr>
              </a:gs>
              <a:gs pos="22000">
                <a:srgbClr val="87CCD5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solidFill>
          <a:srgbClr val="FEEFF4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 userDrawn="1"/>
        </p:nvSpPr>
        <p:spPr>
          <a:xfrm rot="9000000">
            <a:off x="209216" y="5778133"/>
            <a:ext cx="3539568" cy="1936051"/>
          </a:xfrm>
          <a:custGeom>
            <a:avLst/>
            <a:gdLst>
              <a:gd name="connsiteX0" fmla="*/ 601487 w 3539568"/>
              <a:gd name="connsiteY0" fmla="*/ 1797334 h 1936051"/>
              <a:gd name="connsiteX1" fmla="*/ 0 w 3539568"/>
              <a:gd name="connsiteY1" fmla="*/ 786732 h 1936051"/>
              <a:gd name="connsiteX2" fmla="*/ 262450 w 3539568"/>
              <a:gd name="connsiteY2" fmla="*/ 55661 h 1936051"/>
              <a:gd name="connsiteX3" fmla="*/ 316798 w 3539568"/>
              <a:gd name="connsiteY3" fmla="*/ 0 h 1936051"/>
              <a:gd name="connsiteX4" fmla="*/ 3539568 w 3539568"/>
              <a:gd name="connsiteY4" fmla="*/ 1860667 h 1936051"/>
              <a:gd name="connsiteX5" fmla="*/ 3496048 w 3539568"/>
              <a:gd name="connsiteY5" fmla="*/ 1936047 h 1936051"/>
              <a:gd name="connsiteX6" fmla="*/ 1149358 w 3539568"/>
              <a:gd name="connsiteY6" fmla="*/ 1936047 h 1936051"/>
              <a:gd name="connsiteX7" fmla="*/ 1149320 w 3539568"/>
              <a:gd name="connsiteY7" fmla="*/ 1936051 h 1936051"/>
              <a:gd name="connsiteX8" fmla="*/ 601487 w 3539568"/>
              <a:gd name="connsiteY8" fmla="*/ 1797334 h 193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568" h="1936051">
                <a:moveTo>
                  <a:pt x="601487" y="1797334"/>
                </a:moveTo>
                <a:cubicBezTo>
                  <a:pt x="243215" y="1602709"/>
                  <a:pt x="0" y="1223123"/>
                  <a:pt x="0" y="786732"/>
                </a:cubicBezTo>
                <a:cubicBezTo>
                  <a:pt x="0" y="509030"/>
                  <a:pt x="98492" y="254331"/>
                  <a:pt x="262450" y="55661"/>
                </a:cubicBezTo>
                <a:lnTo>
                  <a:pt x="316798" y="0"/>
                </a:lnTo>
                <a:lnTo>
                  <a:pt x="3539568" y="1860667"/>
                </a:lnTo>
                <a:lnTo>
                  <a:pt x="3496048" y="1936047"/>
                </a:lnTo>
                <a:lnTo>
                  <a:pt x="1149358" y="1936047"/>
                </a:lnTo>
                <a:lnTo>
                  <a:pt x="1149320" y="1936051"/>
                </a:lnTo>
                <a:cubicBezTo>
                  <a:pt x="950960" y="1936051"/>
                  <a:pt x="764337" y="1885800"/>
                  <a:pt x="601487" y="1797334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任意多边形 26"/>
          <p:cNvSpPr/>
          <p:nvPr userDrawn="1"/>
        </p:nvSpPr>
        <p:spPr>
          <a:xfrm rot="9000000">
            <a:off x="-197209" y="3129386"/>
            <a:ext cx="1615684" cy="355916"/>
          </a:xfrm>
          <a:custGeom>
            <a:avLst/>
            <a:gdLst>
              <a:gd name="connsiteX0" fmla="*/ 108689 w 1615684"/>
              <a:gd name="connsiteY0" fmla="*/ 341931 h 355916"/>
              <a:gd name="connsiteX1" fmla="*/ 0 w 1615684"/>
              <a:gd name="connsiteY1" fmla="*/ 177958 h 355916"/>
              <a:gd name="connsiteX2" fmla="*/ 142094 w 1615684"/>
              <a:gd name="connsiteY2" fmla="*/ 3616 h 355916"/>
              <a:gd name="connsiteX3" fmla="*/ 177957 w 1615684"/>
              <a:gd name="connsiteY3" fmla="*/ 0 h 355916"/>
              <a:gd name="connsiteX4" fmla="*/ 177958 w 1615684"/>
              <a:gd name="connsiteY4" fmla="*/ 0 h 355916"/>
              <a:gd name="connsiteX5" fmla="*/ 1615684 w 1615684"/>
              <a:gd name="connsiteY5" fmla="*/ 0 h 355916"/>
              <a:gd name="connsiteX6" fmla="*/ 1410196 w 1615684"/>
              <a:gd name="connsiteY6" fmla="*/ 355915 h 355916"/>
              <a:gd name="connsiteX7" fmla="*/ 177964 w 1615684"/>
              <a:gd name="connsiteY7" fmla="*/ 355915 h 355916"/>
              <a:gd name="connsiteX8" fmla="*/ 177958 w 1615684"/>
              <a:gd name="connsiteY8" fmla="*/ 355916 h 355916"/>
              <a:gd name="connsiteX9" fmla="*/ 108689 w 1615684"/>
              <a:gd name="connsiteY9" fmla="*/ 341931 h 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5684" h="355916">
                <a:moveTo>
                  <a:pt x="108689" y="341931"/>
                </a:moveTo>
                <a:cubicBezTo>
                  <a:pt x="44817" y="314915"/>
                  <a:pt x="0" y="251670"/>
                  <a:pt x="0" y="177958"/>
                </a:cubicBezTo>
                <a:cubicBezTo>
                  <a:pt x="0" y="91960"/>
                  <a:pt x="61001" y="20209"/>
                  <a:pt x="142094" y="3616"/>
                </a:cubicBezTo>
                <a:lnTo>
                  <a:pt x="177957" y="0"/>
                </a:lnTo>
                <a:lnTo>
                  <a:pt x="177958" y="0"/>
                </a:lnTo>
                <a:lnTo>
                  <a:pt x="1615684" y="0"/>
                </a:lnTo>
                <a:lnTo>
                  <a:pt x="1410196" y="355915"/>
                </a:lnTo>
                <a:lnTo>
                  <a:pt x="177964" y="355915"/>
                </a:lnTo>
                <a:lnTo>
                  <a:pt x="177958" y="355916"/>
                </a:lnTo>
                <a:cubicBezTo>
                  <a:pt x="153387" y="355916"/>
                  <a:pt x="129980" y="350936"/>
                  <a:pt x="108689" y="34193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rot="9000000">
            <a:off x="-345289" y="4003208"/>
            <a:ext cx="2124584" cy="811874"/>
          </a:xfrm>
          <a:custGeom>
            <a:avLst/>
            <a:gdLst>
              <a:gd name="connsiteX0" fmla="*/ 178974 w 2124584"/>
              <a:gd name="connsiteY0" fmla="*/ 742546 h 811874"/>
              <a:gd name="connsiteX1" fmla="*/ 0 w 2124584"/>
              <a:gd name="connsiteY1" fmla="*/ 405937 h 811874"/>
              <a:gd name="connsiteX2" fmla="*/ 324127 w 2124584"/>
              <a:gd name="connsiteY2" fmla="*/ 8248 h 811874"/>
              <a:gd name="connsiteX3" fmla="*/ 405935 w 2124584"/>
              <a:gd name="connsiteY3" fmla="*/ 0 h 811874"/>
              <a:gd name="connsiteX4" fmla="*/ 405938 w 2124584"/>
              <a:gd name="connsiteY4" fmla="*/ 0 h 811874"/>
              <a:gd name="connsiteX5" fmla="*/ 2124584 w 2124584"/>
              <a:gd name="connsiteY5" fmla="*/ 0 h 811874"/>
              <a:gd name="connsiteX6" fmla="*/ 1655849 w 2124584"/>
              <a:gd name="connsiteY6" fmla="*/ 811873 h 811874"/>
              <a:gd name="connsiteX7" fmla="*/ 405951 w 2124584"/>
              <a:gd name="connsiteY7" fmla="*/ 811872 h 811874"/>
              <a:gd name="connsiteX8" fmla="*/ 405938 w 2124584"/>
              <a:gd name="connsiteY8" fmla="*/ 811874 h 811874"/>
              <a:gd name="connsiteX9" fmla="*/ 178974 w 2124584"/>
              <a:gd name="connsiteY9" fmla="*/ 742546 h 81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584" h="811874">
                <a:moveTo>
                  <a:pt x="178974" y="742546"/>
                </a:moveTo>
                <a:cubicBezTo>
                  <a:pt x="70994" y="669596"/>
                  <a:pt x="0" y="546057"/>
                  <a:pt x="0" y="405937"/>
                </a:cubicBezTo>
                <a:cubicBezTo>
                  <a:pt x="0" y="209769"/>
                  <a:pt x="139149" y="46100"/>
                  <a:pt x="324127" y="8248"/>
                </a:cubicBezTo>
                <a:lnTo>
                  <a:pt x="405935" y="0"/>
                </a:lnTo>
                <a:lnTo>
                  <a:pt x="405938" y="0"/>
                </a:lnTo>
                <a:lnTo>
                  <a:pt x="2124584" y="0"/>
                </a:lnTo>
                <a:lnTo>
                  <a:pt x="1655849" y="811873"/>
                </a:lnTo>
                <a:lnTo>
                  <a:pt x="405951" y="811872"/>
                </a:lnTo>
                <a:lnTo>
                  <a:pt x="405938" y="811874"/>
                </a:lnTo>
                <a:cubicBezTo>
                  <a:pt x="321865" y="811874"/>
                  <a:pt x="243762" y="786316"/>
                  <a:pt x="178974" y="742546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任意多边形 30"/>
          <p:cNvSpPr/>
          <p:nvPr userDrawn="1"/>
        </p:nvSpPr>
        <p:spPr>
          <a:xfrm rot="9000000">
            <a:off x="-600045" y="4274989"/>
            <a:ext cx="3813104" cy="1378464"/>
          </a:xfrm>
          <a:custGeom>
            <a:avLst/>
            <a:gdLst>
              <a:gd name="connsiteX0" fmla="*/ 303876 w 3813104"/>
              <a:gd name="connsiteY0" fmla="*/ 1260754 h 1378464"/>
              <a:gd name="connsiteX1" fmla="*/ 0 w 3813104"/>
              <a:gd name="connsiteY1" fmla="*/ 689232 h 1378464"/>
              <a:gd name="connsiteX2" fmla="*/ 550328 w 3813104"/>
              <a:gd name="connsiteY2" fmla="*/ 14004 h 1378464"/>
              <a:gd name="connsiteX3" fmla="*/ 689230 w 3813104"/>
              <a:gd name="connsiteY3" fmla="*/ 0 h 1378464"/>
              <a:gd name="connsiteX4" fmla="*/ 689232 w 3813104"/>
              <a:gd name="connsiteY4" fmla="*/ 0 h 1378464"/>
              <a:gd name="connsiteX5" fmla="*/ 3813104 w 3813104"/>
              <a:gd name="connsiteY5" fmla="*/ 0 h 1378464"/>
              <a:gd name="connsiteX6" fmla="*/ 3017249 w 3813104"/>
              <a:gd name="connsiteY6" fmla="*/ 1378461 h 1378464"/>
              <a:gd name="connsiteX7" fmla="*/ 689255 w 3813104"/>
              <a:gd name="connsiteY7" fmla="*/ 1378462 h 1378464"/>
              <a:gd name="connsiteX8" fmla="*/ 689232 w 3813104"/>
              <a:gd name="connsiteY8" fmla="*/ 1378464 h 1378464"/>
              <a:gd name="connsiteX9" fmla="*/ 303876 w 3813104"/>
              <a:gd name="connsiteY9" fmla="*/ 1260754 h 137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3104" h="1378464">
                <a:moveTo>
                  <a:pt x="303876" y="1260754"/>
                </a:moveTo>
                <a:cubicBezTo>
                  <a:pt x="120539" y="1136894"/>
                  <a:pt x="0" y="927139"/>
                  <a:pt x="0" y="689232"/>
                </a:cubicBezTo>
                <a:cubicBezTo>
                  <a:pt x="0" y="356163"/>
                  <a:pt x="236258" y="78271"/>
                  <a:pt x="550328" y="14004"/>
                </a:cubicBezTo>
                <a:lnTo>
                  <a:pt x="689230" y="0"/>
                </a:lnTo>
                <a:lnTo>
                  <a:pt x="689232" y="0"/>
                </a:lnTo>
                <a:lnTo>
                  <a:pt x="3813104" y="0"/>
                </a:lnTo>
                <a:lnTo>
                  <a:pt x="3017249" y="1378461"/>
                </a:lnTo>
                <a:lnTo>
                  <a:pt x="689255" y="1378462"/>
                </a:lnTo>
                <a:lnTo>
                  <a:pt x="689232" y="1378464"/>
                </a:lnTo>
                <a:cubicBezTo>
                  <a:pt x="546488" y="1378464"/>
                  <a:pt x="413878" y="1335070"/>
                  <a:pt x="303876" y="1260754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任意多边形 61"/>
          <p:cNvSpPr/>
          <p:nvPr userDrawn="1"/>
        </p:nvSpPr>
        <p:spPr>
          <a:xfrm rot="9000000">
            <a:off x="-135202" y="6006459"/>
            <a:ext cx="2085264" cy="675981"/>
          </a:xfrm>
          <a:custGeom>
            <a:avLst/>
            <a:gdLst>
              <a:gd name="connsiteX0" fmla="*/ 149017 w 2085264"/>
              <a:gd name="connsiteY0" fmla="*/ 618257 h 675981"/>
              <a:gd name="connsiteX1" fmla="*/ 0 w 2085264"/>
              <a:gd name="connsiteY1" fmla="*/ 337990 h 675981"/>
              <a:gd name="connsiteX2" fmla="*/ 269874 w 2085264"/>
              <a:gd name="connsiteY2" fmla="*/ 6867 h 675981"/>
              <a:gd name="connsiteX3" fmla="*/ 337987 w 2085264"/>
              <a:gd name="connsiteY3" fmla="*/ 1 h 675981"/>
              <a:gd name="connsiteX4" fmla="*/ 337991 w 2085264"/>
              <a:gd name="connsiteY4" fmla="*/ 0 h 675981"/>
              <a:gd name="connsiteX5" fmla="*/ 1484317 w 2085264"/>
              <a:gd name="connsiteY5" fmla="*/ 0 h 675981"/>
              <a:gd name="connsiteX6" fmla="*/ 2085264 w 2085264"/>
              <a:gd name="connsiteY6" fmla="*/ 346958 h 675981"/>
              <a:gd name="connsiteX7" fmla="*/ 1895303 w 2085264"/>
              <a:gd name="connsiteY7" fmla="*/ 675980 h 675981"/>
              <a:gd name="connsiteX8" fmla="*/ 338002 w 2085264"/>
              <a:gd name="connsiteY8" fmla="*/ 675980 h 675981"/>
              <a:gd name="connsiteX9" fmla="*/ 337991 w 2085264"/>
              <a:gd name="connsiteY9" fmla="*/ 675981 h 675981"/>
              <a:gd name="connsiteX10" fmla="*/ 149017 w 2085264"/>
              <a:gd name="connsiteY10" fmla="*/ 618257 h 67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5264" h="675981">
                <a:moveTo>
                  <a:pt x="149017" y="618257"/>
                </a:moveTo>
                <a:cubicBezTo>
                  <a:pt x="59111" y="557518"/>
                  <a:pt x="0" y="454657"/>
                  <a:pt x="0" y="337990"/>
                </a:cubicBezTo>
                <a:cubicBezTo>
                  <a:pt x="0" y="174658"/>
                  <a:pt x="115858" y="38384"/>
                  <a:pt x="269874" y="6867"/>
                </a:cubicBezTo>
                <a:lnTo>
                  <a:pt x="337987" y="1"/>
                </a:lnTo>
                <a:lnTo>
                  <a:pt x="337991" y="0"/>
                </a:lnTo>
                <a:lnTo>
                  <a:pt x="1484317" y="0"/>
                </a:lnTo>
                <a:lnTo>
                  <a:pt x="2085264" y="346958"/>
                </a:lnTo>
                <a:lnTo>
                  <a:pt x="1895303" y="675980"/>
                </a:lnTo>
                <a:lnTo>
                  <a:pt x="338002" y="675980"/>
                </a:lnTo>
                <a:lnTo>
                  <a:pt x="337991" y="675981"/>
                </a:lnTo>
                <a:cubicBezTo>
                  <a:pt x="267991" y="675981"/>
                  <a:pt x="202961" y="654701"/>
                  <a:pt x="149017" y="6182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任意多边形 24"/>
          <p:cNvSpPr/>
          <p:nvPr userDrawn="1"/>
        </p:nvSpPr>
        <p:spPr>
          <a:xfrm rot="9000000">
            <a:off x="-115054" y="2812565"/>
            <a:ext cx="1095207" cy="166758"/>
          </a:xfrm>
          <a:custGeom>
            <a:avLst/>
            <a:gdLst>
              <a:gd name="connsiteX0" fmla="*/ 50924 w 1095207"/>
              <a:gd name="connsiteY0" fmla="*/ 160206 h 166758"/>
              <a:gd name="connsiteX1" fmla="*/ 0 w 1095207"/>
              <a:gd name="connsiteY1" fmla="*/ 83379 h 166758"/>
              <a:gd name="connsiteX2" fmla="*/ 66575 w 1095207"/>
              <a:gd name="connsiteY2" fmla="*/ 1694 h 166758"/>
              <a:gd name="connsiteX3" fmla="*/ 83378 w 1095207"/>
              <a:gd name="connsiteY3" fmla="*/ 0 h 166758"/>
              <a:gd name="connsiteX4" fmla="*/ 83379 w 1095207"/>
              <a:gd name="connsiteY4" fmla="*/ 0 h 166758"/>
              <a:gd name="connsiteX5" fmla="*/ 1095207 w 1095207"/>
              <a:gd name="connsiteY5" fmla="*/ 0 h 166758"/>
              <a:gd name="connsiteX6" fmla="*/ 998930 w 1095207"/>
              <a:gd name="connsiteY6" fmla="*/ 166758 h 166758"/>
              <a:gd name="connsiteX7" fmla="*/ 83382 w 1095207"/>
              <a:gd name="connsiteY7" fmla="*/ 166758 h 166758"/>
              <a:gd name="connsiteX8" fmla="*/ 83379 w 1095207"/>
              <a:gd name="connsiteY8" fmla="*/ 166758 h 166758"/>
              <a:gd name="connsiteX9" fmla="*/ 50924 w 1095207"/>
              <a:gd name="connsiteY9" fmla="*/ 160206 h 16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5207" h="166758">
                <a:moveTo>
                  <a:pt x="50924" y="160206"/>
                </a:moveTo>
                <a:cubicBezTo>
                  <a:pt x="20998" y="147548"/>
                  <a:pt x="0" y="117916"/>
                  <a:pt x="0" y="83379"/>
                </a:cubicBezTo>
                <a:cubicBezTo>
                  <a:pt x="0" y="43086"/>
                  <a:pt x="28581" y="9469"/>
                  <a:pt x="66575" y="1694"/>
                </a:cubicBezTo>
                <a:lnTo>
                  <a:pt x="83378" y="0"/>
                </a:lnTo>
                <a:lnTo>
                  <a:pt x="83379" y="0"/>
                </a:lnTo>
                <a:lnTo>
                  <a:pt x="1095207" y="0"/>
                </a:lnTo>
                <a:lnTo>
                  <a:pt x="998930" y="166758"/>
                </a:lnTo>
                <a:lnTo>
                  <a:pt x="83382" y="166758"/>
                </a:lnTo>
                <a:lnTo>
                  <a:pt x="83379" y="166758"/>
                </a:lnTo>
                <a:cubicBezTo>
                  <a:pt x="71867" y="166758"/>
                  <a:pt x="60899" y="164425"/>
                  <a:pt x="50924" y="160206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任意多边形 32"/>
          <p:cNvSpPr/>
          <p:nvPr userDrawn="1"/>
        </p:nvSpPr>
        <p:spPr>
          <a:xfrm rot="9000000">
            <a:off x="-202918" y="5449323"/>
            <a:ext cx="2124584" cy="242391"/>
          </a:xfrm>
          <a:custGeom>
            <a:avLst/>
            <a:gdLst>
              <a:gd name="connsiteX0" fmla="*/ 74021 w 2124584"/>
              <a:gd name="connsiteY0" fmla="*/ 232867 h 242391"/>
              <a:gd name="connsiteX1" fmla="*/ 0 w 2124584"/>
              <a:gd name="connsiteY1" fmla="*/ 121196 h 242391"/>
              <a:gd name="connsiteX2" fmla="*/ 96770 w 2124584"/>
              <a:gd name="connsiteY2" fmla="*/ 2462 h 242391"/>
              <a:gd name="connsiteX3" fmla="*/ 121194 w 2124584"/>
              <a:gd name="connsiteY3" fmla="*/ 0 h 242391"/>
              <a:gd name="connsiteX4" fmla="*/ 121195 w 2124584"/>
              <a:gd name="connsiteY4" fmla="*/ 0 h 242391"/>
              <a:gd name="connsiteX5" fmla="*/ 2124584 w 2124584"/>
              <a:gd name="connsiteY5" fmla="*/ 0 h 242391"/>
              <a:gd name="connsiteX6" fmla="*/ 1984640 w 2124584"/>
              <a:gd name="connsiteY6" fmla="*/ 242390 h 242391"/>
              <a:gd name="connsiteX7" fmla="*/ 121199 w 2124584"/>
              <a:gd name="connsiteY7" fmla="*/ 242391 h 242391"/>
              <a:gd name="connsiteX8" fmla="*/ 121195 w 2124584"/>
              <a:gd name="connsiteY8" fmla="*/ 242391 h 242391"/>
              <a:gd name="connsiteX9" fmla="*/ 74021 w 2124584"/>
              <a:gd name="connsiteY9" fmla="*/ 232867 h 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4584" h="242391">
                <a:moveTo>
                  <a:pt x="74021" y="232867"/>
                </a:moveTo>
                <a:cubicBezTo>
                  <a:pt x="30522" y="214468"/>
                  <a:pt x="0" y="171396"/>
                  <a:pt x="0" y="121196"/>
                </a:cubicBezTo>
                <a:cubicBezTo>
                  <a:pt x="0" y="62628"/>
                  <a:pt x="41544" y="13763"/>
                  <a:pt x="96770" y="2462"/>
                </a:cubicBezTo>
                <a:lnTo>
                  <a:pt x="121194" y="0"/>
                </a:lnTo>
                <a:lnTo>
                  <a:pt x="121195" y="0"/>
                </a:lnTo>
                <a:lnTo>
                  <a:pt x="2124584" y="0"/>
                </a:lnTo>
                <a:lnTo>
                  <a:pt x="1984640" y="242390"/>
                </a:lnTo>
                <a:lnTo>
                  <a:pt x="121199" y="242391"/>
                </a:lnTo>
                <a:lnTo>
                  <a:pt x="121195" y="242391"/>
                </a:lnTo>
                <a:cubicBezTo>
                  <a:pt x="104462" y="242391"/>
                  <a:pt x="88520" y="238999"/>
                  <a:pt x="74021" y="232867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7" name="任意多边形 66"/>
          <p:cNvSpPr/>
          <p:nvPr userDrawn="1"/>
        </p:nvSpPr>
        <p:spPr>
          <a:xfrm rot="19800000">
            <a:off x="5260418" y="383398"/>
            <a:ext cx="7500862" cy="3122281"/>
          </a:xfrm>
          <a:custGeom>
            <a:avLst/>
            <a:gdLst>
              <a:gd name="connsiteX0" fmla="*/ 4935532 w 7500862"/>
              <a:gd name="connsiteY0" fmla="*/ 0 h 3122281"/>
              <a:gd name="connsiteX1" fmla="*/ 7500862 w 7500862"/>
              <a:gd name="connsiteY1" fmla="*/ 1481094 h 3122281"/>
              <a:gd name="connsiteX2" fmla="*/ 6553325 w 7500862"/>
              <a:gd name="connsiteY2" fmla="*/ 3122276 h 3122281"/>
              <a:gd name="connsiteX3" fmla="*/ 1561193 w 7500862"/>
              <a:gd name="connsiteY3" fmla="*/ 3122276 h 3122281"/>
              <a:gd name="connsiteX4" fmla="*/ 1561141 w 7500862"/>
              <a:gd name="connsiteY4" fmla="*/ 3122281 h 3122281"/>
              <a:gd name="connsiteX5" fmla="*/ 1 w 7500862"/>
              <a:gd name="connsiteY5" fmla="*/ 1561141 h 3122281"/>
              <a:gd name="connsiteX6" fmla="*/ 1246517 w 7500862"/>
              <a:gd name="connsiteY6" fmla="*/ 31720 h 3122281"/>
              <a:gd name="connsiteX7" fmla="*/ 1561136 w 7500862"/>
              <a:gd name="connsiteY7" fmla="*/ 0 h 3122281"/>
              <a:gd name="connsiteX8" fmla="*/ 1561141 w 7500862"/>
              <a:gd name="connsiteY8" fmla="*/ 0 h 312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0862" h="3122281">
                <a:moveTo>
                  <a:pt x="4935532" y="0"/>
                </a:moveTo>
                <a:lnTo>
                  <a:pt x="7500862" y="1481094"/>
                </a:lnTo>
                <a:lnTo>
                  <a:pt x="6553325" y="3122276"/>
                </a:lnTo>
                <a:lnTo>
                  <a:pt x="1561193" y="3122276"/>
                </a:lnTo>
                <a:lnTo>
                  <a:pt x="1561141" y="3122281"/>
                </a:lnTo>
                <a:cubicBezTo>
                  <a:pt x="698949" y="3122281"/>
                  <a:pt x="1" y="2423333"/>
                  <a:pt x="1" y="1561141"/>
                </a:cubicBezTo>
                <a:cubicBezTo>
                  <a:pt x="0" y="806725"/>
                  <a:pt x="535135" y="177289"/>
                  <a:pt x="1246517" y="31720"/>
                </a:cubicBezTo>
                <a:lnTo>
                  <a:pt x="1561136" y="0"/>
                </a:lnTo>
                <a:lnTo>
                  <a:pt x="1561141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 rot="19800000">
            <a:off x="7588368" y="-639632"/>
            <a:ext cx="2238137" cy="1285267"/>
          </a:xfrm>
          <a:custGeom>
            <a:avLst/>
            <a:gdLst>
              <a:gd name="connsiteX0" fmla="*/ 11997 w 2238137"/>
              <a:gd name="connsiteY0" fmla="*/ 0 h 1285267"/>
              <a:gd name="connsiteX1" fmla="*/ 2238137 w 2238137"/>
              <a:gd name="connsiteY1" fmla="*/ 1285263 h 1285267"/>
              <a:gd name="connsiteX2" fmla="*/ 1149358 w 2238137"/>
              <a:gd name="connsiteY2" fmla="*/ 1285263 h 1285267"/>
              <a:gd name="connsiteX3" fmla="*/ 1149320 w 2238137"/>
              <a:gd name="connsiteY3" fmla="*/ 1285267 h 1285267"/>
              <a:gd name="connsiteX4" fmla="*/ 1 w 2238137"/>
              <a:gd name="connsiteY4" fmla="*/ 135949 h 128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137" h="1285267">
                <a:moveTo>
                  <a:pt x="11997" y="0"/>
                </a:moveTo>
                <a:lnTo>
                  <a:pt x="2238137" y="1285263"/>
                </a:lnTo>
                <a:lnTo>
                  <a:pt x="1149358" y="1285263"/>
                </a:lnTo>
                <a:lnTo>
                  <a:pt x="1149320" y="1285267"/>
                </a:lnTo>
                <a:cubicBezTo>
                  <a:pt x="514569" y="1285267"/>
                  <a:pt x="0" y="770698"/>
                  <a:pt x="1" y="135949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rot="19800000">
            <a:off x="11121308" y="2788787"/>
            <a:ext cx="1271649" cy="355916"/>
          </a:xfrm>
          <a:custGeom>
            <a:avLst/>
            <a:gdLst>
              <a:gd name="connsiteX0" fmla="*/ 1271649 w 1271649"/>
              <a:gd name="connsiteY0" fmla="*/ 0 h 355916"/>
              <a:gd name="connsiteX1" fmla="*/ 1066161 w 1271649"/>
              <a:gd name="connsiteY1" fmla="*/ 355916 h 355916"/>
              <a:gd name="connsiteX2" fmla="*/ 177965 w 1271649"/>
              <a:gd name="connsiteY2" fmla="*/ 355916 h 355916"/>
              <a:gd name="connsiteX3" fmla="*/ 177958 w 1271649"/>
              <a:gd name="connsiteY3" fmla="*/ 355916 h 355916"/>
              <a:gd name="connsiteX4" fmla="*/ 1 w 1271649"/>
              <a:gd name="connsiteY4" fmla="*/ 177958 h 355916"/>
              <a:gd name="connsiteX5" fmla="*/ 142094 w 1271649"/>
              <a:gd name="connsiteY5" fmla="*/ 3616 h 355916"/>
              <a:gd name="connsiteX6" fmla="*/ 177958 w 1271649"/>
              <a:gd name="connsiteY6" fmla="*/ 0 h 355916"/>
              <a:gd name="connsiteX7" fmla="*/ 177958 w 1271649"/>
              <a:gd name="connsiteY7" fmla="*/ 0 h 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1649" h="355916">
                <a:moveTo>
                  <a:pt x="1271649" y="0"/>
                </a:moveTo>
                <a:lnTo>
                  <a:pt x="1066161" y="355916"/>
                </a:lnTo>
                <a:lnTo>
                  <a:pt x="177965" y="355916"/>
                </a:lnTo>
                <a:lnTo>
                  <a:pt x="177958" y="355916"/>
                </a:lnTo>
                <a:cubicBezTo>
                  <a:pt x="79675" y="355916"/>
                  <a:pt x="0" y="276241"/>
                  <a:pt x="1" y="177958"/>
                </a:cubicBezTo>
                <a:cubicBezTo>
                  <a:pt x="0" y="91960"/>
                  <a:pt x="61002" y="20209"/>
                  <a:pt x="142094" y="3616"/>
                </a:cubicBezTo>
                <a:lnTo>
                  <a:pt x="177958" y="0"/>
                </a:lnTo>
                <a:lnTo>
                  <a:pt x="17795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6" name="任意多边形 75"/>
          <p:cNvSpPr/>
          <p:nvPr userDrawn="1"/>
        </p:nvSpPr>
        <p:spPr>
          <a:xfrm rot="19800000">
            <a:off x="10762558" y="1466741"/>
            <a:ext cx="1749612" cy="811874"/>
          </a:xfrm>
          <a:custGeom>
            <a:avLst/>
            <a:gdLst>
              <a:gd name="connsiteX0" fmla="*/ 1749612 w 1749612"/>
              <a:gd name="connsiteY0" fmla="*/ 0 h 811874"/>
              <a:gd name="connsiteX1" fmla="*/ 1280877 w 1749612"/>
              <a:gd name="connsiteY1" fmla="*/ 811873 h 811874"/>
              <a:gd name="connsiteX2" fmla="*/ 405951 w 1749612"/>
              <a:gd name="connsiteY2" fmla="*/ 811872 h 811874"/>
              <a:gd name="connsiteX3" fmla="*/ 405938 w 1749612"/>
              <a:gd name="connsiteY3" fmla="*/ 811874 h 811874"/>
              <a:gd name="connsiteX4" fmla="*/ 0 w 1749612"/>
              <a:gd name="connsiteY4" fmla="*/ 405937 h 811874"/>
              <a:gd name="connsiteX5" fmla="*/ 324127 w 1749612"/>
              <a:gd name="connsiteY5" fmla="*/ 8248 h 811874"/>
              <a:gd name="connsiteX6" fmla="*/ 405935 w 1749612"/>
              <a:gd name="connsiteY6" fmla="*/ 0 h 811874"/>
              <a:gd name="connsiteX7" fmla="*/ 405937 w 1749612"/>
              <a:gd name="connsiteY7" fmla="*/ 0 h 81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9612" h="811874">
                <a:moveTo>
                  <a:pt x="1749612" y="0"/>
                </a:moveTo>
                <a:lnTo>
                  <a:pt x="1280877" y="811873"/>
                </a:lnTo>
                <a:lnTo>
                  <a:pt x="405951" y="811872"/>
                </a:lnTo>
                <a:lnTo>
                  <a:pt x="405938" y="811874"/>
                </a:lnTo>
                <a:cubicBezTo>
                  <a:pt x="181745" y="811874"/>
                  <a:pt x="1" y="630130"/>
                  <a:pt x="0" y="405937"/>
                </a:cubicBezTo>
                <a:cubicBezTo>
                  <a:pt x="0" y="209770"/>
                  <a:pt x="139149" y="46100"/>
                  <a:pt x="324127" y="8248"/>
                </a:cubicBezTo>
                <a:lnTo>
                  <a:pt x="405935" y="0"/>
                </a:lnTo>
                <a:lnTo>
                  <a:pt x="405937" y="0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9" name="任意多边形 68"/>
          <p:cNvSpPr/>
          <p:nvPr userDrawn="1"/>
        </p:nvSpPr>
        <p:spPr>
          <a:xfrm rot="19800000">
            <a:off x="10759501" y="-257227"/>
            <a:ext cx="1270678" cy="616172"/>
          </a:xfrm>
          <a:custGeom>
            <a:avLst/>
            <a:gdLst>
              <a:gd name="connsiteX0" fmla="*/ 203438 w 1270678"/>
              <a:gd name="connsiteY0" fmla="*/ 0 h 616172"/>
              <a:gd name="connsiteX1" fmla="*/ 1270678 w 1270678"/>
              <a:gd name="connsiteY1" fmla="*/ 616171 h 616172"/>
              <a:gd name="connsiteX2" fmla="*/ 321882 w 1270678"/>
              <a:gd name="connsiteY2" fmla="*/ 616171 h 616172"/>
              <a:gd name="connsiteX3" fmla="*/ 321871 w 1270678"/>
              <a:gd name="connsiteY3" fmla="*/ 616172 h 616172"/>
              <a:gd name="connsiteX4" fmla="*/ 0 w 1270678"/>
              <a:gd name="connsiteY4" fmla="*/ 294301 h 616172"/>
              <a:gd name="connsiteX5" fmla="*/ 154970 w 1270678"/>
              <a:gd name="connsiteY5" fmla="*/ 19030 h 61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0678" h="616172">
                <a:moveTo>
                  <a:pt x="203438" y="0"/>
                </a:moveTo>
                <a:lnTo>
                  <a:pt x="1270678" y="616171"/>
                </a:lnTo>
                <a:lnTo>
                  <a:pt x="321882" y="616171"/>
                </a:lnTo>
                <a:lnTo>
                  <a:pt x="321871" y="616172"/>
                </a:lnTo>
                <a:cubicBezTo>
                  <a:pt x="144107" y="616172"/>
                  <a:pt x="0" y="472065"/>
                  <a:pt x="0" y="294301"/>
                </a:cubicBezTo>
                <a:cubicBezTo>
                  <a:pt x="0" y="177645"/>
                  <a:pt x="62062" y="75482"/>
                  <a:pt x="154970" y="19030"/>
                </a:cubicBez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9" name="任意多边形 58"/>
          <p:cNvSpPr/>
          <p:nvPr userDrawn="1"/>
        </p:nvSpPr>
        <p:spPr>
          <a:xfrm rot="19800000">
            <a:off x="11559629" y="3294767"/>
            <a:ext cx="751172" cy="166758"/>
          </a:xfrm>
          <a:custGeom>
            <a:avLst/>
            <a:gdLst>
              <a:gd name="connsiteX0" fmla="*/ 751172 w 751172"/>
              <a:gd name="connsiteY0" fmla="*/ 0 h 166758"/>
              <a:gd name="connsiteX1" fmla="*/ 654895 w 751172"/>
              <a:gd name="connsiteY1" fmla="*/ 166758 h 166758"/>
              <a:gd name="connsiteX2" fmla="*/ 83381 w 751172"/>
              <a:gd name="connsiteY2" fmla="*/ 166758 h 166758"/>
              <a:gd name="connsiteX3" fmla="*/ 83379 w 751172"/>
              <a:gd name="connsiteY3" fmla="*/ 166758 h 166758"/>
              <a:gd name="connsiteX4" fmla="*/ 0 w 751172"/>
              <a:gd name="connsiteY4" fmla="*/ 83379 h 166758"/>
              <a:gd name="connsiteX5" fmla="*/ 66576 w 751172"/>
              <a:gd name="connsiteY5" fmla="*/ 1694 h 166758"/>
              <a:gd name="connsiteX6" fmla="*/ 83378 w 751172"/>
              <a:gd name="connsiteY6" fmla="*/ 0 h 166758"/>
              <a:gd name="connsiteX7" fmla="*/ 83379 w 751172"/>
              <a:gd name="connsiteY7" fmla="*/ 0 h 16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172" h="166758">
                <a:moveTo>
                  <a:pt x="751172" y="0"/>
                </a:moveTo>
                <a:lnTo>
                  <a:pt x="654895" y="166758"/>
                </a:lnTo>
                <a:lnTo>
                  <a:pt x="83381" y="166758"/>
                </a:lnTo>
                <a:lnTo>
                  <a:pt x="83379" y="166758"/>
                </a:lnTo>
                <a:cubicBezTo>
                  <a:pt x="37331" y="166759"/>
                  <a:pt x="0" y="129428"/>
                  <a:pt x="0" y="83379"/>
                </a:cubicBezTo>
                <a:cubicBezTo>
                  <a:pt x="0" y="43086"/>
                  <a:pt x="28581" y="9469"/>
                  <a:pt x="66576" y="1694"/>
                </a:cubicBezTo>
                <a:lnTo>
                  <a:pt x="83378" y="0"/>
                </a:lnTo>
                <a:lnTo>
                  <a:pt x="83379" y="0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0" name="任意多边形 69"/>
          <p:cNvSpPr/>
          <p:nvPr userDrawn="1"/>
        </p:nvSpPr>
        <p:spPr>
          <a:xfrm rot="19800000">
            <a:off x="10620189" y="590110"/>
            <a:ext cx="1749610" cy="242391"/>
          </a:xfrm>
          <a:custGeom>
            <a:avLst/>
            <a:gdLst>
              <a:gd name="connsiteX0" fmla="*/ 1749610 w 1749610"/>
              <a:gd name="connsiteY0" fmla="*/ 0 h 242391"/>
              <a:gd name="connsiteX1" fmla="*/ 1609665 w 1749610"/>
              <a:gd name="connsiteY1" fmla="*/ 242391 h 242391"/>
              <a:gd name="connsiteX2" fmla="*/ 121199 w 1749610"/>
              <a:gd name="connsiteY2" fmla="*/ 242391 h 242391"/>
              <a:gd name="connsiteX3" fmla="*/ 121195 w 1749610"/>
              <a:gd name="connsiteY3" fmla="*/ 242391 h 242391"/>
              <a:gd name="connsiteX4" fmla="*/ 0 w 1749610"/>
              <a:gd name="connsiteY4" fmla="*/ 121196 h 242391"/>
              <a:gd name="connsiteX5" fmla="*/ 96770 w 1749610"/>
              <a:gd name="connsiteY5" fmla="*/ 2462 h 242391"/>
              <a:gd name="connsiteX6" fmla="*/ 121194 w 1749610"/>
              <a:gd name="connsiteY6" fmla="*/ 0 h 242391"/>
              <a:gd name="connsiteX7" fmla="*/ 121195 w 1749610"/>
              <a:gd name="connsiteY7" fmla="*/ 0 h 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9610" h="242391">
                <a:moveTo>
                  <a:pt x="1749610" y="0"/>
                </a:moveTo>
                <a:lnTo>
                  <a:pt x="1609665" y="242391"/>
                </a:lnTo>
                <a:lnTo>
                  <a:pt x="121199" y="242391"/>
                </a:lnTo>
                <a:lnTo>
                  <a:pt x="121195" y="242391"/>
                </a:lnTo>
                <a:cubicBezTo>
                  <a:pt x="54261" y="242391"/>
                  <a:pt x="0" y="188130"/>
                  <a:pt x="0" y="121196"/>
                </a:cubicBezTo>
                <a:cubicBezTo>
                  <a:pt x="1" y="62629"/>
                  <a:pt x="41544" y="13764"/>
                  <a:pt x="96770" y="2462"/>
                </a:cubicBezTo>
                <a:lnTo>
                  <a:pt x="121194" y="0"/>
                </a:lnTo>
                <a:lnTo>
                  <a:pt x="121195" y="0"/>
                </a:lnTo>
                <a:close/>
              </a:path>
            </a:pathLst>
          </a:custGeom>
          <a:gradFill flip="none" rotWithShape="1">
            <a:gsLst>
              <a:gs pos="0">
                <a:srgbClr val="FAD3C4"/>
              </a:gs>
              <a:gs pos="85000">
                <a:schemeClr val="bg1">
                  <a:alpha val="50000"/>
                </a:schemeClr>
              </a:gs>
              <a:gs pos="22000">
                <a:srgbClr val="FAD3C4"/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rgbClr val="FEEFF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19800000">
            <a:off x="10635252" y="-142471"/>
            <a:ext cx="1737987" cy="1378464"/>
          </a:xfrm>
          <a:custGeom>
            <a:avLst/>
            <a:gdLst>
              <a:gd name="connsiteX0" fmla="*/ 1737987 w 1737987"/>
              <a:gd name="connsiteY0" fmla="*/ 559601 h 1378464"/>
              <a:gd name="connsiteX1" fmla="*/ 1265217 w 1737987"/>
              <a:gd name="connsiteY1" fmla="*/ 1378462 h 1378464"/>
              <a:gd name="connsiteX2" fmla="*/ 689255 w 1737987"/>
              <a:gd name="connsiteY2" fmla="*/ 1378462 h 1378464"/>
              <a:gd name="connsiteX3" fmla="*/ 689232 w 1737987"/>
              <a:gd name="connsiteY3" fmla="*/ 1378464 h 1378464"/>
              <a:gd name="connsiteX4" fmla="*/ 0 w 1737987"/>
              <a:gd name="connsiteY4" fmla="*/ 689232 h 1378464"/>
              <a:gd name="connsiteX5" fmla="*/ 550328 w 1737987"/>
              <a:gd name="connsiteY5" fmla="*/ 14004 h 1378464"/>
              <a:gd name="connsiteX6" fmla="*/ 689230 w 1737987"/>
              <a:gd name="connsiteY6" fmla="*/ 0 h 1378464"/>
              <a:gd name="connsiteX7" fmla="*/ 689232 w 1737987"/>
              <a:gd name="connsiteY7" fmla="*/ 0 h 1378464"/>
              <a:gd name="connsiteX8" fmla="*/ 768729 w 1737987"/>
              <a:gd name="connsiteY8" fmla="*/ 0 h 137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987" h="1378464">
                <a:moveTo>
                  <a:pt x="1737987" y="559601"/>
                </a:moveTo>
                <a:lnTo>
                  <a:pt x="1265217" y="1378462"/>
                </a:lnTo>
                <a:lnTo>
                  <a:pt x="689255" y="1378462"/>
                </a:lnTo>
                <a:lnTo>
                  <a:pt x="689232" y="1378464"/>
                </a:lnTo>
                <a:cubicBezTo>
                  <a:pt x="308580" y="1378464"/>
                  <a:pt x="0" y="1069883"/>
                  <a:pt x="0" y="689232"/>
                </a:cubicBezTo>
                <a:cubicBezTo>
                  <a:pt x="0" y="356163"/>
                  <a:pt x="236258" y="78272"/>
                  <a:pt x="550328" y="14004"/>
                </a:cubicBezTo>
                <a:lnTo>
                  <a:pt x="689230" y="0"/>
                </a:lnTo>
                <a:lnTo>
                  <a:pt x="689232" y="0"/>
                </a:lnTo>
                <a:lnTo>
                  <a:pt x="768729" y="0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0"/>
                </a:schemeClr>
              </a:gs>
              <a:gs pos="21000">
                <a:srgbClr val="87CCD5"/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任意多边形 8"/>
          <p:cNvSpPr/>
          <p:nvPr userDrawn="1"/>
        </p:nvSpPr>
        <p:spPr>
          <a:xfrm rot="19800000">
            <a:off x="10246684" y="1261069"/>
            <a:ext cx="2248903" cy="611757"/>
          </a:xfrm>
          <a:custGeom>
            <a:avLst/>
            <a:gdLst>
              <a:gd name="connsiteX0" fmla="*/ 2248903 w 2248903"/>
              <a:gd name="connsiteY0" fmla="*/ 0 h 611757"/>
              <a:gd name="connsiteX1" fmla="*/ 1895706 w 2248903"/>
              <a:gd name="connsiteY1" fmla="*/ 611756 h 611757"/>
              <a:gd name="connsiteX2" fmla="*/ 305889 w 2248903"/>
              <a:gd name="connsiteY2" fmla="*/ 611756 h 611757"/>
              <a:gd name="connsiteX3" fmla="*/ 305879 w 2248903"/>
              <a:gd name="connsiteY3" fmla="*/ 611757 h 611757"/>
              <a:gd name="connsiteX4" fmla="*/ 0 w 2248903"/>
              <a:gd name="connsiteY4" fmla="*/ 305878 h 611757"/>
              <a:gd name="connsiteX5" fmla="*/ 244234 w 2248903"/>
              <a:gd name="connsiteY5" fmla="*/ 6215 h 611757"/>
              <a:gd name="connsiteX6" fmla="*/ 305877 w 2248903"/>
              <a:gd name="connsiteY6" fmla="*/ 0 h 611757"/>
              <a:gd name="connsiteX7" fmla="*/ 305878 w 2248903"/>
              <a:gd name="connsiteY7" fmla="*/ 0 h 61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8903" h="611757">
                <a:moveTo>
                  <a:pt x="2248903" y="0"/>
                </a:moveTo>
                <a:lnTo>
                  <a:pt x="1895706" y="611756"/>
                </a:lnTo>
                <a:lnTo>
                  <a:pt x="305889" y="611756"/>
                </a:lnTo>
                <a:lnTo>
                  <a:pt x="305879" y="611757"/>
                </a:lnTo>
                <a:cubicBezTo>
                  <a:pt x="136947" y="611757"/>
                  <a:pt x="0" y="474810"/>
                  <a:pt x="0" y="305878"/>
                </a:cubicBezTo>
                <a:cubicBezTo>
                  <a:pt x="0" y="158064"/>
                  <a:pt x="104850" y="34736"/>
                  <a:pt x="244234" y="6215"/>
                </a:cubicBezTo>
                <a:lnTo>
                  <a:pt x="305877" y="0"/>
                </a:lnTo>
                <a:lnTo>
                  <a:pt x="305878" y="0"/>
                </a:lnTo>
                <a:close/>
              </a:path>
            </a:pathLst>
          </a:custGeom>
          <a:gradFill flip="none" rotWithShape="1">
            <a:gsLst>
              <a:gs pos="0">
                <a:srgbClr val="87CCD5"/>
              </a:gs>
              <a:gs pos="85000">
                <a:schemeClr val="bg1">
                  <a:alpha val="0"/>
                </a:schemeClr>
              </a:gs>
              <a:gs pos="21000">
                <a:srgbClr val="87CCD5"/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rgbClr val="E7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20618-381D-4E52-A0B9-00ED785DE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5BE06-EE18-4077-A9C1-99079D4E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55598-3394-4F1C-AC11-E9CA6AE0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783DF-0234-4586-BF06-56C2A997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91177-217F-4A47-895B-BEFDDA36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4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40FC9-AC53-405B-B527-D78B6196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D27D9-4589-4C5C-B2A5-88E4CEE50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4EA47-9CC3-41D6-B584-C717214D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9AF1B-BA41-4E9F-A514-DF852E95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C4B77-73BC-4142-B720-D53C9A19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E05D2-759C-4E28-9920-984168FF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1E82-53CA-4BF0-9A48-B6787133D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6C7A4-ADB2-4389-A7E3-E189EA3C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E1DBE-489B-4214-B60D-9B93E9FC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DFA5F-1E63-4F76-9673-936B62A7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9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57B040BF-C169-4BE6-A74A-AA6DB0108772}" type="datetimeFigureOut">
              <a:rPr lang="zh-CN" altLang="en-US" smtClean="0"/>
              <a:t>2020/6/5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D307BA75-A977-4BF9-A2AA-E1652D867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B7E363-015A-40EE-91AD-BDE15887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E1B751-3E20-4AF8-9AF1-8A4C4B3D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1112E-75E9-4A22-BB8E-E45FADD83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8951-1449-40D5-A0B5-A4312916159B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88AD3-AA73-4AF5-844E-80D5F2128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B54A2-9548-4790-9BEC-BA967EE4A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88FAF-D522-4005-957E-7A1F7142D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5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2.mp4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tags" Target="../tags/tag9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microsoft.com/office/2007/relationships/media" Target="../media/media2.mp4"/><Relationship Id="rId7" Type="http://schemas.openxmlformats.org/officeDocument/2006/relationships/tags" Target="../tags/tag13.xml"/><Relationship Id="rId12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5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video" Target="../media/media1.mp4"/><Relationship Id="rId11" Type="http://schemas.openxmlformats.org/officeDocument/2006/relationships/slideLayout" Target="../slideLayouts/slideLayout3.xml"/><Relationship Id="rId5" Type="http://schemas.microsoft.com/office/2007/relationships/media" Target="../media/media1.mp4"/><Relationship Id="rId15" Type="http://schemas.openxmlformats.org/officeDocument/2006/relationships/image" Target="../media/image14.jpg"/><Relationship Id="rId10" Type="http://schemas.openxmlformats.org/officeDocument/2006/relationships/tags" Target="../tags/tag8.xml"/><Relationship Id="rId4" Type="http://schemas.openxmlformats.org/officeDocument/2006/relationships/tags" Target="../tags/tag4.xml"/><Relationship Id="rId9" Type="http://schemas.openxmlformats.org/officeDocument/2006/relationships/tags" Target="../tags/tag7.xml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78898" y="1598208"/>
            <a:ext cx="539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DuoDuo</a:t>
            </a:r>
            <a:r>
              <a:rPr kumimoji="1" lang="en-US" altLang="zh-CN" sz="36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 Alumni circle</a:t>
            </a:r>
            <a:endParaRPr kumimoji="1" lang="zh-CN" altLang="en-US" sz="36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53249" y="2346139"/>
            <a:ext cx="5423280" cy="1107996"/>
          </a:xfrm>
          <a:prstGeom prst="rect">
            <a:avLst/>
          </a:prstGeom>
          <a:solidFill>
            <a:srgbClr val="87CCD5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朵 朵 校 友 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53249" y="355573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关于校园生活的一切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6078898" y="4180555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小组：第十组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535717" y="610142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赞赏机制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PA-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002124" y="1915452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每日签到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8197296" y="2640203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人品抽奖</a:t>
            </a:r>
            <a:endParaRPr lang="zh-CN" altLang="en-US" sz="3200" dirty="0">
              <a:ea typeface="思源黑体 CN Medium" panose="020B060000000000000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C93B60-3DD8-46E4-A922-46EE73028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17" y="471045"/>
            <a:ext cx="5421275" cy="8315620"/>
          </a:xfrm>
          <a:prstGeom prst="rect">
            <a:avLst/>
          </a:prstGeom>
        </p:spPr>
      </p:pic>
      <p:pic>
        <p:nvPicPr>
          <p:cNvPr id="6" name="PA-格式工厂视频合并 Screenre+格式工厂视频合并 00_00_17-00_00_24">
            <a:hlinkClick r:id="" action="ppaction://media"/>
            <a:extLst>
              <a:ext uri="{FF2B5EF4-FFF2-40B4-BE49-F238E27FC236}">
                <a16:creationId xmlns:a16="http://schemas.microsoft.com/office/drawing/2014/main" id="{3551997C-FFE2-4D25-9D4F-A2B5D4472887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9901" y="975667"/>
            <a:ext cx="2675122" cy="5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0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535717" y="610142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赞赏机制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PA-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002124" y="1915452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每日签到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8197296" y="2640203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人品抽奖</a:t>
            </a:r>
            <a:endParaRPr lang="zh-CN" altLang="en-US" sz="3200" dirty="0">
              <a:ea typeface="思源黑体 CN Medium" panose="020B060000000000000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C93B60-3DD8-46E4-A922-46EE73028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17" y="471045"/>
            <a:ext cx="5421275" cy="8315620"/>
          </a:xfrm>
          <a:prstGeom prst="rect">
            <a:avLst/>
          </a:prstGeom>
        </p:spPr>
      </p:pic>
      <p:sp>
        <p:nvSpPr>
          <p:cNvPr id="49" name="PA-文本框 29">
            <a:extLst>
              <a:ext uri="{FF2B5EF4-FFF2-40B4-BE49-F238E27FC236}">
                <a16:creationId xmlns:a16="http://schemas.microsoft.com/office/drawing/2014/main" id="{EA25AD86-D453-44E2-B1A8-E3FF85A4AC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002124" y="3362132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回答问题</a:t>
            </a:r>
            <a:endParaRPr lang="zh-CN" altLang="en-US" sz="3200" dirty="0">
              <a:ea typeface="思源黑体 CN Medium" panose="020B0600000000000000"/>
            </a:endParaRPr>
          </a:p>
        </p:txBody>
      </p:sp>
      <p:pic>
        <p:nvPicPr>
          <p:cNvPr id="6" name="格式工厂视频合并 Screenre+格式工厂视频合并 00_00_17-00_00_24">
            <a:hlinkClick r:id="" action="ppaction://media"/>
            <a:extLst>
              <a:ext uri="{FF2B5EF4-FFF2-40B4-BE49-F238E27FC236}">
                <a16:creationId xmlns:a16="http://schemas.microsoft.com/office/drawing/2014/main" id="{3551997C-FFE2-4D25-9D4F-A2B5D447288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9901" y="975667"/>
            <a:ext cx="2675122" cy="5069533"/>
          </a:xfrm>
          <a:prstGeom prst="rect">
            <a:avLst/>
          </a:prstGeom>
        </p:spPr>
      </p:pic>
      <p:pic>
        <p:nvPicPr>
          <p:cNvPr id="8" name="PA-格式工厂视频合并 Screenre+格式工厂视频合并 00_00_35-00_00_47">
            <a:hlinkClick r:id="" action="ppaction://media"/>
            <a:extLst>
              <a:ext uri="{FF2B5EF4-FFF2-40B4-BE49-F238E27FC236}">
                <a16:creationId xmlns:a16="http://schemas.microsoft.com/office/drawing/2014/main" id="{845B5C9E-4F64-47E4-9A3F-60299451B516}"/>
              </a:ext>
            </a:extLst>
          </p:cNvPr>
          <p:cNvPicPr>
            <a:picLocks noChangeAspect="1"/>
          </p:cNvPicPr>
          <p:nvPr>
            <a:videoFile r:link="rId6"/>
            <p:custDataLst>
              <p:tags r:id="rId7"/>
            </p:custDataLst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9901" y="953093"/>
            <a:ext cx="2675122" cy="51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66580" y="2305504"/>
            <a:ext cx="4097597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THREE</a:t>
            </a:r>
            <a:endParaRPr kumimoji="1" lang="zh-CN" altLang="en-US" sz="96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4177" y="2702690"/>
            <a:ext cx="3931108" cy="933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同类产品比较</a:t>
            </a:r>
            <a:endParaRPr lang="en-US" altLang="zh-CN" sz="36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COMPARISON ON PRODUCTS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占位符 1"/>
          <p:cNvSpPr txBox="1"/>
          <p:nvPr/>
        </p:nvSpPr>
        <p:spPr>
          <a:xfrm>
            <a:off x="669181" y="583193"/>
            <a:ext cx="4560696" cy="52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同类产品比较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5649C5-EB78-4813-874A-BE3F726204D1}"/>
              </a:ext>
            </a:extLst>
          </p:cNvPr>
          <p:cNvSpPr/>
          <p:nvPr/>
        </p:nvSpPr>
        <p:spPr>
          <a:xfrm>
            <a:off x="7572802" y="2294877"/>
            <a:ext cx="3750197" cy="123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用户交友安全</a:t>
            </a:r>
            <a:endParaRPr kumimoji="1" lang="en-US" altLang="zh-CN" sz="2600" b="1" dirty="0">
              <a:solidFill>
                <a:srgbClr val="87CCD5"/>
              </a:solidFill>
              <a:ea typeface="思源黑体 CN Medium" panose="020B060000000000000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时光机回顾精彩</a:t>
            </a:r>
            <a:endParaRPr kumimoji="1" lang="en-US" altLang="zh-CN" sz="2600" b="1" dirty="0">
              <a:solidFill>
                <a:srgbClr val="87CCD5"/>
              </a:solidFill>
              <a:ea typeface="思源黑体 CN Medium" panose="020B060000000000000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177E8D-12E1-4408-B782-1C29920200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9566" r="11596" b="27785"/>
          <a:stretch/>
        </p:blipFill>
        <p:spPr>
          <a:xfrm>
            <a:off x="0" y="2409801"/>
            <a:ext cx="3146471" cy="20747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562E0D-0D56-4FD0-945F-A20A3A727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" r="8382"/>
          <a:stretch/>
        </p:blipFill>
        <p:spPr>
          <a:xfrm>
            <a:off x="3838276" y="4548131"/>
            <a:ext cx="3609458" cy="2309869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CD4402FF-CDFF-41B3-9C38-183D11A7B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76" y="2236384"/>
            <a:ext cx="2322258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CC962-9CB3-4BD0-9241-477A5E1F6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208" y="237287"/>
            <a:ext cx="3859594" cy="20321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F7ED35-E3DB-4788-99CD-457806C18CD8}"/>
              </a:ext>
            </a:extLst>
          </p:cNvPr>
          <p:cNvSpPr txBox="1"/>
          <p:nvPr/>
        </p:nvSpPr>
        <p:spPr>
          <a:xfrm>
            <a:off x="3149626" y="2785462"/>
            <a:ext cx="137730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VS</a:t>
            </a:r>
            <a:endParaRPr kumimoji="1" lang="zh-CN" altLang="en-US" sz="80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1218E0-E959-4340-BD01-82E2756F9FAD}"/>
              </a:ext>
            </a:extLst>
          </p:cNvPr>
          <p:cNvSpPr/>
          <p:nvPr/>
        </p:nvSpPr>
        <p:spPr>
          <a:xfrm>
            <a:off x="7572802" y="3477766"/>
            <a:ext cx="3750197" cy="63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不受</a:t>
            </a:r>
            <a:r>
              <a:rPr kumimoji="1" lang="en-US" altLang="zh-CN" sz="2600" b="1" dirty="0">
                <a:solidFill>
                  <a:srgbClr val="87CCD5"/>
                </a:solidFill>
                <a:ea typeface="思源黑体 CN Medium" panose="020B0600000000000000"/>
              </a:rPr>
              <a:t>RVPN</a:t>
            </a: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限制</a:t>
            </a:r>
            <a:endParaRPr kumimoji="1" lang="en-US" altLang="zh-CN" sz="2600" b="1" dirty="0">
              <a:solidFill>
                <a:srgbClr val="87CCD5"/>
              </a:solidFill>
              <a:ea typeface="思源黑体 CN Medium" panose="020B060000000000000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F914DC-8EC8-487B-AECD-96F9C03D976D}"/>
              </a:ext>
            </a:extLst>
          </p:cNvPr>
          <p:cNvSpPr/>
          <p:nvPr/>
        </p:nvSpPr>
        <p:spPr>
          <a:xfrm>
            <a:off x="7572802" y="4108901"/>
            <a:ext cx="3750197" cy="123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方便快捷靠谱</a:t>
            </a:r>
            <a:endParaRPr kumimoji="1" lang="en-US" altLang="zh-CN" sz="2600" b="1" dirty="0">
              <a:solidFill>
                <a:srgbClr val="87CCD5"/>
              </a:solidFill>
              <a:ea typeface="思源黑体 CN Medium" panose="020B060000000000000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600" b="1" dirty="0">
                <a:solidFill>
                  <a:srgbClr val="87CCD5"/>
                </a:solidFill>
                <a:ea typeface="思源黑体 CN Medium" panose="020B0600000000000000"/>
              </a:rPr>
              <a:t>没有中间商赚差价</a:t>
            </a:r>
            <a:endParaRPr kumimoji="1" lang="en-US" altLang="zh-CN" sz="2600" b="1" dirty="0">
              <a:solidFill>
                <a:srgbClr val="87CCD5"/>
              </a:solidFill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3282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34282" y="2305504"/>
            <a:ext cx="3562194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FOUR</a:t>
            </a:r>
            <a:endParaRPr kumimoji="1" lang="zh-CN" altLang="en-US" sz="96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4177" y="2702690"/>
            <a:ext cx="3931108" cy="933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校园采访</a:t>
            </a:r>
            <a:endParaRPr lang="en-US" altLang="zh-CN" sz="36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CAMPUS INTERVIEW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BB0CF6FF-EF6D-47C4-BC93-FF7F9F589D99}"/>
              </a:ext>
            </a:extLst>
          </p:cNvPr>
          <p:cNvSpPr txBox="1"/>
          <p:nvPr/>
        </p:nvSpPr>
        <p:spPr>
          <a:xfrm>
            <a:off x="6188517" y="2210309"/>
            <a:ext cx="4673074" cy="861774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丰富多彩的功能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A7A0651-5FB5-4153-B2A7-1ADE3B326527}"/>
              </a:ext>
            </a:extLst>
          </p:cNvPr>
          <p:cNvSpPr/>
          <p:nvPr/>
        </p:nvSpPr>
        <p:spPr>
          <a:xfrm>
            <a:off x="-3123312" y="1518941"/>
            <a:ext cx="18799256" cy="9827030"/>
          </a:xfrm>
          <a:custGeom>
            <a:avLst/>
            <a:gdLst>
              <a:gd name="connsiteX0" fmla="*/ 2007744 w 18799256"/>
              <a:gd name="connsiteY0" fmla="*/ 794491 h 9827030"/>
              <a:gd name="connsiteX1" fmla="*/ 3223896 w 18799256"/>
              <a:gd name="connsiteY1" fmla="*/ 447019 h 9827030"/>
              <a:gd name="connsiteX2" fmla="*/ 4129152 w 18799256"/>
              <a:gd name="connsiteY2" fmla="*/ 1471147 h 9827030"/>
              <a:gd name="connsiteX3" fmla="*/ 7210680 w 18799256"/>
              <a:gd name="connsiteY3" fmla="*/ 1718035 h 9827030"/>
              <a:gd name="connsiteX4" fmla="*/ 8271384 w 18799256"/>
              <a:gd name="connsiteY4" fmla="*/ 2257531 h 9827030"/>
              <a:gd name="connsiteX5" fmla="*/ 10529952 w 18799256"/>
              <a:gd name="connsiteY5" fmla="*/ 1846051 h 9827030"/>
              <a:gd name="connsiteX6" fmla="*/ 12998832 w 18799256"/>
              <a:gd name="connsiteY6" fmla="*/ 2138659 h 9827030"/>
              <a:gd name="connsiteX7" fmla="*/ 15678024 w 18799256"/>
              <a:gd name="connsiteY7" fmla="*/ 1096243 h 9827030"/>
              <a:gd name="connsiteX8" fmla="*/ 18530952 w 18799256"/>
              <a:gd name="connsiteY8" fmla="*/ 4132051 h 9827030"/>
              <a:gd name="connsiteX9" fmla="*/ 16683864 w 18799256"/>
              <a:gd name="connsiteY9" fmla="*/ 8320003 h 9827030"/>
              <a:gd name="connsiteX10" fmla="*/ 919608 w 18799256"/>
              <a:gd name="connsiteY10" fmla="*/ 9325843 h 9827030"/>
              <a:gd name="connsiteX11" fmla="*/ 2007744 w 18799256"/>
              <a:gd name="connsiteY11" fmla="*/ 794491 h 982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99256" h="9827030">
                <a:moveTo>
                  <a:pt x="2007744" y="794491"/>
                </a:moveTo>
                <a:cubicBezTo>
                  <a:pt x="2391792" y="-685313"/>
                  <a:pt x="2870328" y="334243"/>
                  <a:pt x="3223896" y="447019"/>
                </a:cubicBezTo>
                <a:cubicBezTo>
                  <a:pt x="3577464" y="559795"/>
                  <a:pt x="3464688" y="1259311"/>
                  <a:pt x="4129152" y="1471147"/>
                </a:cubicBezTo>
                <a:cubicBezTo>
                  <a:pt x="4793616" y="1682983"/>
                  <a:pt x="6520308" y="1586971"/>
                  <a:pt x="7210680" y="1718035"/>
                </a:cubicBezTo>
                <a:cubicBezTo>
                  <a:pt x="7901052" y="1849099"/>
                  <a:pt x="7718172" y="2236195"/>
                  <a:pt x="8271384" y="2257531"/>
                </a:cubicBezTo>
                <a:cubicBezTo>
                  <a:pt x="8824596" y="2278867"/>
                  <a:pt x="9742044" y="1865863"/>
                  <a:pt x="10529952" y="1846051"/>
                </a:cubicBezTo>
                <a:cubicBezTo>
                  <a:pt x="11317860" y="1826239"/>
                  <a:pt x="12140820" y="2263627"/>
                  <a:pt x="12998832" y="2138659"/>
                </a:cubicBezTo>
                <a:cubicBezTo>
                  <a:pt x="13856844" y="2013691"/>
                  <a:pt x="14756004" y="764011"/>
                  <a:pt x="15678024" y="1096243"/>
                </a:cubicBezTo>
                <a:cubicBezTo>
                  <a:pt x="16600044" y="1428475"/>
                  <a:pt x="18363312" y="2928091"/>
                  <a:pt x="18530952" y="4132051"/>
                </a:cubicBezTo>
                <a:cubicBezTo>
                  <a:pt x="18698592" y="5336011"/>
                  <a:pt x="19619088" y="7454371"/>
                  <a:pt x="16683864" y="8320003"/>
                </a:cubicBezTo>
                <a:cubicBezTo>
                  <a:pt x="13748640" y="9185635"/>
                  <a:pt x="3359532" y="10581619"/>
                  <a:pt x="919608" y="9325843"/>
                </a:cubicBezTo>
                <a:cubicBezTo>
                  <a:pt x="-1520316" y="8070067"/>
                  <a:pt x="1623696" y="2274295"/>
                  <a:pt x="2007744" y="79449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rgbClr val="F1F3FA"/>
            </a:solidFill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tree_41379">
            <a:extLst>
              <a:ext uri="{FF2B5EF4-FFF2-40B4-BE49-F238E27FC236}">
                <a16:creationId xmlns:a16="http://schemas.microsoft.com/office/drawing/2014/main" id="{C05187A0-D589-4C53-BBF7-8549D0F577D6}"/>
              </a:ext>
            </a:extLst>
          </p:cNvPr>
          <p:cNvSpPr>
            <a:spLocks noChangeAspect="1"/>
          </p:cNvSpPr>
          <p:nvPr/>
        </p:nvSpPr>
        <p:spPr bwMode="auto">
          <a:xfrm>
            <a:off x="4566917" y="3335188"/>
            <a:ext cx="892309" cy="1041231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  <a:gd name="T96" fmla="*/ 372171 w 604011"/>
              <a:gd name="T97" fmla="*/ 372171 w 604011"/>
              <a:gd name="T98" fmla="*/ 372171 w 604011"/>
              <a:gd name="T99" fmla="*/ 372171 w 604011"/>
              <a:gd name="T100" fmla="*/ 372171 w 604011"/>
              <a:gd name="T101" fmla="*/ 372171 w 604011"/>
              <a:gd name="T102" fmla="*/ 372171 w 604011"/>
              <a:gd name="T103" fmla="*/ 372171 w 604011"/>
              <a:gd name="T104" fmla="*/ 372171 w 604011"/>
              <a:gd name="T105" fmla="*/ 372171 w 604011"/>
              <a:gd name="T106" fmla="*/ 372171 w 604011"/>
              <a:gd name="T107" fmla="*/ 372171 w 604011"/>
              <a:gd name="T108" fmla="*/ 372171 w 604011"/>
              <a:gd name="T109" fmla="*/ 372171 w 604011"/>
              <a:gd name="T110" fmla="*/ 372171 w 604011"/>
              <a:gd name="T111" fmla="*/ 372171 w 604011"/>
              <a:gd name="T112" fmla="*/ 372171 w 604011"/>
              <a:gd name="T113" fmla="*/ 372171 w 604011"/>
              <a:gd name="T114" fmla="*/ 372171 w 604011"/>
              <a:gd name="T115" fmla="*/ 372171 w 604011"/>
              <a:gd name="T116" fmla="*/ 372171 w 604011"/>
              <a:gd name="T11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73" h="7564">
                <a:moveTo>
                  <a:pt x="6381" y="4379"/>
                </a:moveTo>
                <a:cubicBezTo>
                  <a:pt x="6105" y="4389"/>
                  <a:pt x="5976" y="4081"/>
                  <a:pt x="5752" y="3976"/>
                </a:cubicBezTo>
                <a:cubicBezTo>
                  <a:pt x="5656" y="3930"/>
                  <a:pt x="5542" y="3917"/>
                  <a:pt x="5434" y="3936"/>
                </a:cubicBezTo>
                <a:cubicBezTo>
                  <a:pt x="5462" y="3907"/>
                  <a:pt x="5489" y="3877"/>
                  <a:pt x="5515" y="3847"/>
                </a:cubicBezTo>
                <a:cubicBezTo>
                  <a:pt x="5714" y="3626"/>
                  <a:pt x="5902" y="3418"/>
                  <a:pt x="6348" y="3410"/>
                </a:cubicBezTo>
                <a:cubicBezTo>
                  <a:pt x="6359" y="3409"/>
                  <a:pt x="6368" y="3401"/>
                  <a:pt x="6368" y="3390"/>
                </a:cubicBezTo>
                <a:cubicBezTo>
                  <a:pt x="6368" y="3379"/>
                  <a:pt x="6360" y="3370"/>
                  <a:pt x="6349" y="3369"/>
                </a:cubicBezTo>
                <a:cubicBezTo>
                  <a:pt x="6316" y="3367"/>
                  <a:pt x="6283" y="3365"/>
                  <a:pt x="6251" y="3365"/>
                </a:cubicBezTo>
                <a:cubicBezTo>
                  <a:pt x="5852" y="3365"/>
                  <a:pt x="5647" y="3550"/>
                  <a:pt x="5449" y="3729"/>
                </a:cubicBezTo>
                <a:cubicBezTo>
                  <a:pt x="5425" y="3750"/>
                  <a:pt x="5402" y="3771"/>
                  <a:pt x="5378" y="3792"/>
                </a:cubicBezTo>
                <a:cubicBezTo>
                  <a:pt x="5496" y="3555"/>
                  <a:pt x="5529" y="3285"/>
                  <a:pt x="5534" y="3009"/>
                </a:cubicBezTo>
                <a:cubicBezTo>
                  <a:pt x="5547" y="2997"/>
                  <a:pt x="5560" y="2986"/>
                  <a:pt x="5574" y="2977"/>
                </a:cubicBezTo>
                <a:cubicBezTo>
                  <a:pt x="5622" y="2947"/>
                  <a:pt x="5677" y="2928"/>
                  <a:pt x="5727" y="2901"/>
                </a:cubicBezTo>
                <a:cubicBezTo>
                  <a:pt x="5783" y="2871"/>
                  <a:pt x="5830" y="2835"/>
                  <a:pt x="5868" y="2783"/>
                </a:cubicBezTo>
                <a:cubicBezTo>
                  <a:pt x="5875" y="2774"/>
                  <a:pt x="5929" y="2698"/>
                  <a:pt x="5911" y="2685"/>
                </a:cubicBezTo>
                <a:cubicBezTo>
                  <a:pt x="5900" y="2678"/>
                  <a:pt x="5851" y="2712"/>
                  <a:pt x="5841" y="2717"/>
                </a:cubicBezTo>
                <a:cubicBezTo>
                  <a:pt x="5813" y="2730"/>
                  <a:pt x="5785" y="2742"/>
                  <a:pt x="5756" y="2753"/>
                </a:cubicBezTo>
                <a:cubicBezTo>
                  <a:pt x="5699" y="2776"/>
                  <a:pt x="5640" y="2797"/>
                  <a:pt x="5590" y="2835"/>
                </a:cubicBezTo>
                <a:cubicBezTo>
                  <a:pt x="5569" y="2851"/>
                  <a:pt x="5551" y="2871"/>
                  <a:pt x="5535" y="2892"/>
                </a:cubicBezTo>
                <a:lnTo>
                  <a:pt x="5535" y="2873"/>
                </a:lnTo>
                <a:cubicBezTo>
                  <a:pt x="5544" y="2860"/>
                  <a:pt x="5552" y="2850"/>
                  <a:pt x="5553" y="2849"/>
                </a:cubicBezTo>
                <a:cubicBezTo>
                  <a:pt x="5658" y="2742"/>
                  <a:pt x="5827" y="2735"/>
                  <a:pt x="5941" y="2636"/>
                </a:cubicBezTo>
                <a:cubicBezTo>
                  <a:pt x="5989" y="2593"/>
                  <a:pt x="6017" y="2535"/>
                  <a:pt x="6026" y="2472"/>
                </a:cubicBezTo>
                <a:cubicBezTo>
                  <a:pt x="6027" y="2457"/>
                  <a:pt x="6028" y="2442"/>
                  <a:pt x="6028" y="2427"/>
                </a:cubicBezTo>
                <a:cubicBezTo>
                  <a:pt x="6027" y="2418"/>
                  <a:pt x="6027" y="2399"/>
                  <a:pt x="6014" y="2400"/>
                </a:cubicBezTo>
                <a:cubicBezTo>
                  <a:pt x="6002" y="2401"/>
                  <a:pt x="5997" y="2429"/>
                  <a:pt x="5992" y="2438"/>
                </a:cubicBezTo>
                <a:cubicBezTo>
                  <a:pt x="5912" y="2572"/>
                  <a:pt x="5727" y="2540"/>
                  <a:pt x="5608" y="2613"/>
                </a:cubicBezTo>
                <a:cubicBezTo>
                  <a:pt x="5578" y="2632"/>
                  <a:pt x="5553" y="2657"/>
                  <a:pt x="5531" y="2685"/>
                </a:cubicBezTo>
                <a:cubicBezTo>
                  <a:pt x="5531" y="2659"/>
                  <a:pt x="5530" y="2633"/>
                  <a:pt x="5529" y="2607"/>
                </a:cubicBezTo>
                <a:cubicBezTo>
                  <a:pt x="5521" y="2327"/>
                  <a:pt x="5513" y="2041"/>
                  <a:pt x="5565" y="1778"/>
                </a:cubicBezTo>
                <a:cubicBezTo>
                  <a:pt x="5582" y="1769"/>
                  <a:pt x="5600" y="1763"/>
                  <a:pt x="5620" y="1760"/>
                </a:cubicBezTo>
                <a:cubicBezTo>
                  <a:pt x="5663" y="1752"/>
                  <a:pt x="5708" y="1755"/>
                  <a:pt x="5752" y="1751"/>
                </a:cubicBezTo>
                <a:cubicBezTo>
                  <a:pt x="5802" y="1747"/>
                  <a:pt x="5847" y="1735"/>
                  <a:pt x="5890" y="1710"/>
                </a:cubicBezTo>
                <a:cubicBezTo>
                  <a:pt x="5898" y="1705"/>
                  <a:pt x="5960" y="1666"/>
                  <a:pt x="5950" y="1652"/>
                </a:cubicBezTo>
                <a:cubicBezTo>
                  <a:pt x="5945" y="1643"/>
                  <a:pt x="5899" y="1653"/>
                  <a:pt x="5890" y="1653"/>
                </a:cubicBezTo>
                <a:cubicBezTo>
                  <a:pt x="5866" y="1654"/>
                  <a:pt x="5843" y="1654"/>
                  <a:pt x="5819" y="1654"/>
                </a:cubicBezTo>
                <a:cubicBezTo>
                  <a:pt x="5771" y="1653"/>
                  <a:pt x="5722" y="1650"/>
                  <a:pt x="5674" y="1662"/>
                </a:cubicBezTo>
                <a:cubicBezTo>
                  <a:pt x="5638" y="1671"/>
                  <a:pt x="5605" y="1690"/>
                  <a:pt x="5578" y="1715"/>
                </a:cubicBezTo>
                <a:cubicBezTo>
                  <a:pt x="5579" y="1709"/>
                  <a:pt x="5581" y="1704"/>
                  <a:pt x="5582" y="1699"/>
                </a:cubicBezTo>
                <a:cubicBezTo>
                  <a:pt x="5606" y="1682"/>
                  <a:pt x="5641" y="1662"/>
                  <a:pt x="5643" y="1661"/>
                </a:cubicBezTo>
                <a:cubicBezTo>
                  <a:pt x="5751" y="1616"/>
                  <a:pt x="5875" y="1663"/>
                  <a:pt x="5987" y="1625"/>
                </a:cubicBezTo>
                <a:cubicBezTo>
                  <a:pt x="6035" y="1610"/>
                  <a:pt x="6073" y="1577"/>
                  <a:pt x="6098" y="1534"/>
                </a:cubicBezTo>
                <a:cubicBezTo>
                  <a:pt x="6104" y="1523"/>
                  <a:pt x="6109" y="1513"/>
                  <a:pt x="6113" y="1502"/>
                </a:cubicBezTo>
                <a:cubicBezTo>
                  <a:pt x="6115" y="1496"/>
                  <a:pt x="6121" y="1482"/>
                  <a:pt x="6112" y="1479"/>
                </a:cubicBezTo>
                <a:cubicBezTo>
                  <a:pt x="6103" y="1476"/>
                  <a:pt x="6090" y="1494"/>
                  <a:pt x="6084" y="1499"/>
                </a:cubicBezTo>
                <a:cubicBezTo>
                  <a:pt x="5986" y="1571"/>
                  <a:pt x="5862" y="1491"/>
                  <a:pt x="5755" y="1508"/>
                </a:cubicBezTo>
                <a:cubicBezTo>
                  <a:pt x="5701" y="1517"/>
                  <a:pt x="5650" y="1547"/>
                  <a:pt x="5614" y="1589"/>
                </a:cubicBezTo>
                <a:cubicBezTo>
                  <a:pt x="5627" y="1551"/>
                  <a:pt x="5641" y="1513"/>
                  <a:pt x="5658" y="1476"/>
                </a:cubicBezTo>
                <a:cubicBezTo>
                  <a:pt x="5662" y="1466"/>
                  <a:pt x="5658" y="1454"/>
                  <a:pt x="5648" y="1449"/>
                </a:cubicBezTo>
                <a:cubicBezTo>
                  <a:pt x="5638" y="1444"/>
                  <a:pt x="5627" y="1448"/>
                  <a:pt x="5621" y="1457"/>
                </a:cubicBezTo>
                <a:cubicBezTo>
                  <a:pt x="5593" y="1507"/>
                  <a:pt x="5568" y="1557"/>
                  <a:pt x="5545" y="1609"/>
                </a:cubicBezTo>
                <a:cubicBezTo>
                  <a:pt x="5525" y="1538"/>
                  <a:pt x="5479" y="1473"/>
                  <a:pt x="5417" y="1434"/>
                </a:cubicBezTo>
                <a:cubicBezTo>
                  <a:pt x="5298" y="1360"/>
                  <a:pt x="5113" y="1393"/>
                  <a:pt x="5033" y="1259"/>
                </a:cubicBezTo>
                <a:cubicBezTo>
                  <a:pt x="5028" y="1250"/>
                  <a:pt x="5023" y="1222"/>
                  <a:pt x="5010" y="1221"/>
                </a:cubicBezTo>
                <a:cubicBezTo>
                  <a:pt x="4997" y="1220"/>
                  <a:pt x="4997" y="1239"/>
                  <a:pt x="4997" y="1248"/>
                </a:cubicBezTo>
                <a:cubicBezTo>
                  <a:pt x="4996" y="1263"/>
                  <a:pt x="4997" y="1278"/>
                  <a:pt x="4999" y="1293"/>
                </a:cubicBezTo>
                <a:cubicBezTo>
                  <a:pt x="5007" y="1356"/>
                  <a:pt x="5036" y="1414"/>
                  <a:pt x="5084" y="1456"/>
                </a:cubicBezTo>
                <a:cubicBezTo>
                  <a:pt x="5142" y="1507"/>
                  <a:pt x="5214" y="1534"/>
                  <a:pt x="5285" y="1562"/>
                </a:cubicBezTo>
                <a:cubicBezTo>
                  <a:pt x="5238" y="1591"/>
                  <a:pt x="5199" y="1628"/>
                  <a:pt x="5169" y="1676"/>
                </a:cubicBezTo>
                <a:cubicBezTo>
                  <a:pt x="5129" y="1739"/>
                  <a:pt x="5108" y="1813"/>
                  <a:pt x="5100" y="1890"/>
                </a:cubicBezTo>
                <a:cubicBezTo>
                  <a:pt x="5076" y="1850"/>
                  <a:pt x="5043" y="1816"/>
                  <a:pt x="5004" y="1791"/>
                </a:cubicBezTo>
                <a:cubicBezTo>
                  <a:pt x="4886" y="1718"/>
                  <a:pt x="4700" y="1751"/>
                  <a:pt x="4621" y="1616"/>
                </a:cubicBezTo>
                <a:cubicBezTo>
                  <a:pt x="4615" y="1607"/>
                  <a:pt x="4610" y="1579"/>
                  <a:pt x="4598" y="1578"/>
                </a:cubicBezTo>
                <a:cubicBezTo>
                  <a:pt x="4585" y="1577"/>
                  <a:pt x="4585" y="1597"/>
                  <a:pt x="4585" y="1605"/>
                </a:cubicBezTo>
                <a:cubicBezTo>
                  <a:pt x="4584" y="1620"/>
                  <a:pt x="4585" y="1635"/>
                  <a:pt x="4587" y="1650"/>
                </a:cubicBezTo>
                <a:cubicBezTo>
                  <a:pt x="4595" y="1714"/>
                  <a:pt x="4623" y="1772"/>
                  <a:pt x="4672" y="1814"/>
                </a:cubicBezTo>
                <a:cubicBezTo>
                  <a:pt x="4785" y="1913"/>
                  <a:pt x="4954" y="1921"/>
                  <a:pt x="5060" y="2028"/>
                </a:cubicBezTo>
                <a:cubicBezTo>
                  <a:pt x="5061" y="2029"/>
                  <a:pt x="5083" y="2058"/>
                  <a:pt x="5101" y="2085"/>
                </a:cubicBezTo>
                <a:cubicBezTo>
                  <a:pt x="5108" y="2152"/>
                  <a:pt x="5120" y="2217"/>
                  <a:pt x="5134" y="2274"/>
                </a:cubicBezTo>
                <a:cubicBezTo>
                  <a:pt x="5148" y="2330"/>
                  <a:pt x="5161" y="2386"/>
                  <a:pt x="5175" y="2442"/>
                </a:cubicBezTo>
                <a:cubicBezTo>
                  <a:pt x="5270" y="2821"/>
                  <a:pt x="5359" y="3180"/>
                  <a:pt x="5271" y="3498"/>
                </a:cubicBezTo>
                <a:cubicBezTo>
                  <a:pt x="5169" y="3864"/>
                  <a:pt x="4902" y="4113"/>
                  <a:pt x="4454" y="4258"/>
                </a:cubicBezTo>
                <a:cubicBezTo>
                  <a:pt x="4394" y="4278"/>
                  <a:pt x="4332" y="4297"/>
                  <a:pt x="4271" y="4317"/>
                </a:cubicBezTo>
                <a:cubicBezTo>
                  <a:pt x="4092" y="4372"/>
                  <a:pt x="3908" y="4430"/>
                  <a:pt x="3745" y="4502"/>
                </a:cubicBezTo>
                <a:cubicBezTo>
                  <a:pt x="3756" y="4394"/>
                  <a:pt x="3755" y="4293"/>
                  <a:pt x="3743" y="4194"/>
                </a:cubicBezTo>
                <a:cubicBezTo>
                  <a:pt x="3736" y="4142"/>
                  <a:pt x="3726" y="4089"/>
                  <a:pt x="3714" y="4034"/>
                </a:cubicBezTo>
                <a:cubicBezTo>
                  <a:pt x="3730" y="4034"/>
                  <a:pt x="3745" y="4033"/>
                  <a:pt x="3761" y="4034"/>
                </a:cubicBezTo>
                <a:cubicBezTo>
                  <a:pt x="3862" y="4039"/>
                  <a:pt x="3960" y="4069"/>
                  <a:pt x="4059" y="4082"/>
                </a:cubicBezTo>
                <a:cubicBezTo>
                  <a:pt x="4170" y="4096"/>
                  <a:pt x="4276" y="4093"/>
                  <a:pt x="4383" y="4057"/>
                </a:cubicBezTo>
                <a:cubicBezTo>
                  <a:pt x="4403" y="4050"/>
                  <a:pt x="4559" y="3996"/>
                  <a:pt x="4546" y="3959"/>
                </a:cubicBezTo>
                <a:cubicBezTo>
                  <a:pt x="4539" y="3938"/>
                  <a:pt x="4432" y="3937"/>
                  <a:pt x="4413" y="3933"/>
                </a:cubicBezTo>
                <a:cubicBezTo>
                  <a:pt x="4359" y="3924"/>
                  <a:pt x="4306" y="3911"/>
                  <a:pt x="4254" y="3899"/>
                </a:cubicBezTo>
                <a:cubicBezTo>
                  <a:pt x="4148" y="3873"/>
                  <a:pt x="4041" y="3843"/>
                  <a:pt x="3931" y="3846"/>
                </a:cubicBezTo>
                <a:cubicBezTo>
                  <a:pt x="3850" y="3848"/>
                  <a:pt x="3773" y="3871"/>
                  <a:pt x="3703" y="3908"/>
                </a:cubicBezTo>
                <a:cubicBezTo>
                  <a:pt x="3714" y="3896"/>
                  <a:pt x="3724" y="3883"/>
                  <a:pt x="3735" y="3871"/>
                </a:cubicBezTo>
                <a:cubicBezTo>
                  <a:pt x="3792" y="3849"/>
                  <a:pt x="3857" y="3828"/>
                  <a:pt x="3861" y="3828"/>
                </a:cubicBezTo>
                <a:cubicBezTo>
                  <a:pt x="4123" y="3782"/>
                  <a:pt x="4375" y="3946"/>
                  <a:pt x="4640" y="3919"/>
                </a:cubicBezTo>
                <a:cubicBezTo>
                  <a:pt x="4753" y="3908"/>
                  <a:pt x="4854" y="3854"/>
                  <a:pt x="4931" y="3771"/>
                </a:cubicBezTo>
                <a:cubicBezTo>
                  <a:pt x="4949" y="3751"/>
                  <a:pt x="4965" y="3730"/>
                  <a:pt x="4980" y="3708"/>
                </a:cubicBezTo>
                <a:cubicBezTo>
                  <a:pt x="4989" y="3695"/>
                  <a:pt x="5008" y="3667"/>
                  <a:pt x="4988" y="3656"/>
                </a:cubicBezTo>
                <a:cubicBezTo>
                  <a:pt x="4970" y="3645"/>
                  <a:pt x="4934" y="3680"/>
                  <a:pt x="4917" y="3687"/>
                </a:cubicBezTo>
                <a:cubicBezTo>
                  <a:pt x="4664" y="3799"/>
                  <a:pt x="4431" y="3560"/>
                  <a:pt x="4184" y="3545"/>
                </a:cubicBezTo>
                <a:cubicBezTo>
                  <a:pt x="4149" y="3543"/>
                  <a:pt x="4114" y="3545"/>
                  <a:pt x="4079" y="3550"/>
                </a:cubicBezTo>
                <a:cubicBezTo>
                  <a:pt x="4103" y="3530"/>
                  <a:pt x="4126" y="3510"/>
                  <a:pt x="4149" y="3490"/>
                </a:cubicBezTo>
                <a:cubicBezTo>
                  <a:pt x="4203" y="3444"/>
                  <a:pt x="4257" y="3398"/>
                  <a:pt x="4311" y="3351"/>
                </a:cubicBezTo>
                <a:cubicBezTo>
                  <a:pt x="4425" y="3251"/>
                  <a:pt x="4583" y="3114"/>
                  <a:pt x="4489" y="2915"/>
                </a:cubicBezTo>
                <a:cubicBezTo>
                  <a:pt x="4484" y="2905"/>
                  <a:pt x="4473" y="2901"/>
                  <a:pt x="4462" y="2905"/>
                </a:cubicBezTo>
                <a:cubicBezTo>
                  <a:pt x="4452" y="2909"/>
                  <a:pt x="4447" y="2920"/>
                  <a:pt x="4451" y="2931"/>
                </a:cubicBezTo>
                <a:cubicBezTo>
                  <a:pt x="4514" y="3097"/>
                  <a:pt x="4337" y="3224"/>
                  <a:pt x="4194" y="3327"/>
                </a:cubicBezTo>
                <a:cubicBezTo>
                  <a:pt x="4168" y="3346"/>
                  <a:pt x="4143" y="3364"/>
                  <a:pt x="4121" y="3381"/>
                </a:cubicBezTo>
                <a:cubicBezTo>
                  <a:pt x="3965" y="3500"/>
                  <a:pt x="3790" y="3634"/>
                  <a:pt x="3638" y="3780"/>
                </a:cubicBezTo>
                <a:cubicBezTo>
                  <a:pt x="3594" y="3657"/>
                  <a:pt x="3539" y="3536"/>
                  <a:pt x="3480" y="3414"/>
                </a:cubicBezTo>
                <a:cubicBezTo>
                  <a:pt x="3494" y="3395"/>
                  <a:pt x="3506" y="3378"/>
                  <a:pt x="3507" y="3377"/>
                </a:cubicBezTo>
                <a:cubicBezTo>
                  <a:pt x="3613" y="3270"/>
                  <a:pt x="3782" y="3262"/>
                  <a:pt x="3895" y="3163"/>
                </a:cubicBezTo>
                <a:cubicBezTo>
                  <a:pt x="3944" y="3120"/>
                  <a:pt x="3972" y="3063"/>
                  <a:pt x="3980" y="2999"/>
                </a:cubicBezTo>
                <a:cubicBezTo>
                  <a:pt x="3982" y="2984"/>
                  <a:pt x="3983" y="2969"/>
                  <a:pt x="3982" y="2954"/>
                </a:cubicBezTo>
                <a:cubicBezTo>
                  <a:pt x="3982" y="2946"/>
                  <a:pt x="3982" y="2926"/>
                  <a:pt x="3969" y="2927"/>
                </a:cubicBezTo>
                <a:cubicBezTo>
                  <a:pt x="3957" y="2928"/>
                  <a:pt x="3952" y="2956"/>
                  <a:pt x="3947" y="2965"/>
                </a:cubicBezTo>
                <a:cubicBezTo>
                  <a:pt x="3867" y="3100"/>
                  <a:pt x="3681" y="3067"/>
                  <a:pt x="3563" y="3141"/>
                </a:cubicBezTo>
                <a:cubicBezTo>
                  <a:pt x="3499" y="3180"/>
                  <a:pt x="3452" y="3247"/>
                  <a:pt x="3432" y="3321"/>
                </a:cubicBezTo>
                <a:cubicBezTo>
                  <a:pt x="3395" y="3248"/>
                  <a:pt x="3357" y="3176"/>
                  <a:pt x="3318" y="3103"/>
                </a:cubicBezTo>
                <a:cubicBezTo>
                  <a:pt x="3335" y="3087"/>
                  <a:pt x="3353" y="3072"/>
                  <a:pt x="3370" y="3056"/>
                </a:cubicBezTo>
                <a:cubicBezTo>
                  <a:pt x="3512" y="2931"/>
                  <a:pt x="3658" y="2801"/>
                  <a:pt x="3752" y="2661"/>
                </a:cubicBezTo>
                <a:cubicBezTo>
                  <a:pt x="3793" y="2601"/>
                  <a:pt x="3821" y="2538"/>
                  <a:pt x="3845" y="2474"/>
                </a:cubicBezTo>
                <a:cubicBezTo>
                  <a:pt x="3856" y="2474"/>
                  <a:pt x="3866" y="2474"/>
                  <a:pt x="3876" y="2475"/>
                </a:cubicBezTo>
                <a:cubicBezTo>
                  <a:pt x="3933" y="2481"/>
                  <a:pt x="3987" y="2500"/>
                  <a:pt x="4043" y="2511"/>
                </a:cubicBezTo>
                <a:cubicBezTo>
                  <a:pt x="4105" y="2522"/>
                  <a:pt x="4165" y="2524"/>
                  <a:pt x="4226" y="2507"/>
                </a:cubicBezTo>
                <a:cubicBezTo>
                  <a:pt x="4238" y="2504"/>
                  <a:pt x="4328" y="2478"/>
                  <a:pt x="4321" y="2456"/>
                </a:cubicBezTo>
                <a:cubicBezTo>
                  <a:pt x="4318" y="2445"/>
                  <a:pt x="4258" y="2441"/>
                  <a:pt x="4247" y="2438"/>
                </a:cubicBezTo>
                <a:cubicBezTo>
                  <a:pt x="4217" y="2431"/>
                  <a:pt x="4188" y="2422"/>
                  <a:pt x="4158" y="2414"/>
                </a:cubicBezTo>
                <a:cubicBezTo>
                  <a:pt x="4099" y="2396"/>
                  <a:pt x="4040" y="2376"/>
                  <a:pt x="3978" y="2374"/>
                </a:cubicBezTo>
                <a:cubicBezTo>
                  <a:pt x="3942" y="2373"/>
                  <a:pt x="3907" y="2380"/>
                  <a:pt x="3874" y="2392"/>
                </a:cubicBezTo>
                <a:cubicBezTo>
                  <a:pt x="3875" y="2387"/>
                  <a:pt x="3877" y="2383"/>
                  <a:pt x="3878" y="2378"/>
                </a:cubicBezTo>
                <a:cubicBezTo>
                  <a:pt x="3907" y="2369"/>
                  <a:pt x="3937" y="2362"/>
                  <a:pt x="3939" y="2362"/>
                </a:cubicBezTo>
                <a:cubicBezTo>
                  <a:pt x="4088" y="2344"/>
                  <a:pt x="4225" y="2444"/>
                  <a:pt x="4376" y="2437"/>
                </a:cubicBezTo>
                <a:cubicBezTo>
                  <a:pt x="4440" y="2434"/>
                  <a:pt x="4498" y="2406"/>
                  <a:pt x="4544" y="2362"/>
                </a:cubicBezTo>
                <a:cubicBezTo>
                  <a:pt x="4555" y="2352"/>
                  <a:pt x="4565" y="2340"/>
                  <a:pt x="4574" y="2328"/>
                </a:cubicBezTo>
                <a:cubicBezTo>
                  <a:pt x="4579" y="2321"/>
                  <a:pt x="4591" y="2306"/>
                  <a:pt x="4580" y="2299"/>
                </a:cubicBezTo>
                <a:cubicBezTo>
                  <a:pt x="4570" y="2292"/>
                  <a:pt x="4548" y="2311"/>
                  <a:pt x="4539" y="2314"/>
                </a:cubicBezTo>
                <a:cubicBezTo>
                  <a:pt x="4393" y="2370"/>
                  <a:pt x="4268" y="2228"/>
                  <a:pt x="4130" y="2212"/>
                </a:cubicBezTo>
                <a:cubicBezTo>
                  <a:pt x="4054" y="2203"/>
                  <a:pt x="3974" y="2227"/>
                  <a:pt x="3912" y="2274"/>
                </a:cubicBezTo>
                <a:cubicBezTo>
                  <a:pt x="3974" y="2088"/>
                  <a:pt x="4055" y="1915"/>
                  <a:pt x="4324" y="1789"/>
                </a:cubicBezTo>
                <a:cubicBezTo>
                  <a:pt x="4334" y="1784"/>
                  <a:pt x="4339" y="1772"/>
                  <a:pt x="4335" y="1762"/>
                </a:cubicBezTo>
                <a:cubicBezTo>
                  <a:pt x="4330" y="1752"/>
                  <a:pt x="4319" y="1747"/>
                  <a:pt x="4309" y="1751"/>
                </a:cubicBezTo>
                <a:cubicBezTo>
                  <a:pt x="3977" y="1873"/>
                  <a:pt x="3885" y="2080"/>
                  <a:pt x="3797" y="2280"/>
                </a:cubicBezTo>
                <a:cubicBezTo>
                  <a:pt x="3791" y="2295"/>
                  <a:pt x="3785" y="2309"/>
                  <a:pt x="3778" y="2323"/>
                </a:cubicBezTo>
                <a:cubicBezTo>
                  <a:pt x="3781" y="2035"/>
                  <a:pt x="3645" y="1754"/>
                  <a:pt x="3514" y="1482"/>
                </a:cubicBezTo>
                <a:cubicBezTo>
                  <a:pt x="3435" y="1319"/>
                  <a:pt x="3354" y="1152"/>
                  <a:pt x="3303" y="983"/>
                </a:cubicBezTo>
                <a:cubicBezTo>
                  <a:pt x="3320" y="963"/>
                  <a:pt x="3340" y="945"/>
                  <a:pt x="3362" y="931"/>
                </a:cubicBezTo>
                <a:cubicBezTo>
                  <a:pt x="3410" y="900"/>
                  <a:pt x="3465" y="881"/>
                  <a:pt x="3515" y="855"/>
                </a:cubicBezTo>
                <a:cubicBezTo>
                  <a:pt x="3571" y="825"/>
                  <a:pt x="3619" y="789"/>
                  <a:pt x="3656" y="737"/>
                </a:cubicBezTo>
                <a:cubicBezTo>
                  <a:pt x="3663" y="727"/>
                  <a:pt x="3717" y="651"/>
                  <a:pt x="3699" y="638"/>
                </a:cubicBezTo>
                <a:cubicBezTo>
                  <a:pt x="3689" y="631"/>
                  <a:pt x="3639" y="666"/>
                  <a:pt x="3629" y="671"/>
                </a:cubicBezTo>
                <a:cubicBezTo>
                  <a:pt x="3601" y="684"/>
                  <a:pt x="3573" y="695"/>
                  <a:pt x="3544" y="707"/>
                </a:cubicBezTo>
                <a:cubicBezTo>
                  <a:pt x="3487" y="730"/>
                  <a:pt x="3428" y="751"/>
                  <a:pt x="3378" y="789"/>
                </a:cubicBezTo>
                <a:cubicBezTo>
                  <a:pt x="3335" y="821"/>
                  <a:pt x="3305" y="866"/>
                  <a:pt x="3285" y="915"/>
                </a:cubicBezTo>
                <a:cubicBezTo>
                  <a:pt x="3283" y="907"/>
                  <a:pt x="3281" y="900"/>
                  <a:pt x="3280" y="892"/>
                </a:cubicBezTo>
                <a:cubicBezTo>
                  <a:pt x="3297" y="860"/>
                  <a:pt x="3338" y="805"/>
                  <a:pt x="3341" y="803"/>
                </a:cubicBezTo>
                <a:cubicBezTo>
                  <a:pt x="3446" y="696"/>
                  <a:pt x="3615" y="689"/>
                  <a:pt x="3729" y="589"/>
                </a:cubicBezTo>
                <a:cubicBezTo>
                  <a:pt x="3777" y="547"/>
                  <a:pt x="3805" y="489"/>
                  <a:pt x="3814" y="426"/>
                </a:cubicBezTo>
                <a:cubicBezTo>
                  <a:pt x="3815" y="411"/>
                  <a:pt x="3816" y="396"/>
                  <a:pt x="3816" y="380"/>
                </a:cubicBezTo>
                <a:cubicBezTo>
                  <a:pt x="3815" y="372"/>
                  <a:pt x="3815" y="353"/>
                  <a:pt x="3802" y="354"/>
                </a:cubicBezTo>
                <a:cubicBezTo>
                  <a:pt x="3790" y="355"/>
                  <a:pt x="3785" y="383"/>
                  <a:pt x="3780" y="392"/>
                </a:cubicBezTo>
                <a:cubicBezTo>
                  <a:pt x="3700" y="526"/>
                  <a:pt x="3515" y="493"/>
                  <a:pt x="3396" y="567"/>
                </a:cubicBezTo>
                <a:cubicBezTo>
                  <a:pt x="3324" y="612"/>
                  <a:pt x="3273" y="693"/>
                  <a:pt x="3260" y="778"/>
                </a:cubicBezTo>
                <a:cubicBezTo>
                  <a:pt x="3255" y="741"/>
                  <a:pt x="3252" y="703"/>
                  <a:pt x="3252" y="666"/>
                </a:cubicBezTo>
                <a:cubicBezTo>
                  <a:pt x="3252" y="655"/>
                  <a:pt x="3244" y="646"/>
                  <a:pt x="3233" y="645"/>
                </a:cubicBezTo>
                <a:cubicBezTo>
                  <a:pt x="3223" y="644"/>
                  <a:pt x="3213" y="653"/>
                  <a:pt x="3212" y="664"/>
                </a:cubicBezTo>
                <a:cubicBezTo>
                  <a:pt x="3184" y="943"/>
                  <a:pt x="3266" y="1212"/>
                  <a:pt x="3377" y="1504"/>
                </a:cubicBezTo>
                <a:cubicBezTo>
                  <a:pt x="3223" y="1353"/>
                  <a:pt x="3032" y="1148"/>
                  <a:pt x="3033" y="970"/>
                </a:cubicBezTo>
                <a:cubicBezTo>
                  <a:pt x="3033" y="903"/>
                  <a:pt x="3060" y="846"/>
                  <a:pt x="3114" y="794"/>
                </a:cubicBezTo>
                <a:cubicBezTo>
                  <a:pt x="3122" y="786"/>
                  <a:pt x="3122" y="774"/>
                  <a:pt x="3116" y="766"/>
                </a:cubicBezTo>
                <a:cubicBezTo>
                  <a:pt x="3109" y="758"/>
                  <a:pt x="3097" y="756"/>
                  <a:pt x="3088" y="763"/>
                </a:cubicBezTo>
                <a:cubicBezTo>
                  <a:pt x="3050" y="790"/>
                  <a:pt x="3021" y="822"/>
                  <a:pt x="3001" y="857"/>
                </a:cubicBezTo>
                <a:cubicBezTo>
                  <a:pt x="3001" y="837"/>
                  <a:pt x="2999" y="816"/>
                  <a:pt x="2996" y="795"/>
                </a:cubicBezTo>
                <a:cubicBezTo>
                  <a:pt x="2981" y="683"/>
                  <a:pt x="2921" y="589"/>
                  <a:pt x="2820" y="515"/>
                </a:cubicBezTo>
                <a:cubicBezTo>
                  <a:pt x="2812" y="508"/>
                  <a:pt x="2799" y="510"/>
                  <a:pt x="2793" y="518"/>
                </a:cubicBezTo>
                <a:cubicBezTo>
                  <a:pt x="2786" y="526"/>
                  <a:pt x="2786" y="539"/>
                  <a:pt x="2794" y="546"/>
                </a:cubicBezTo>
                <a:cubicBezTo>
                  <a:pt x="2878" y="626"/>
                  <a:pt x="2919" y="715"/>
                  <a:pt x="2919" y="818"/>
                </a:cubicBezTo>
                <a:cubicBezTo>
                  <a:pt x="2921" y="1102"/>
                  <a:pt x="2603" y="1428"/>
                  <a:pt x="2366" y="1659"/>
                </a:cubicBezTo>
                <a:cubicBezTo>
                  <a:pt x="2513" y="1276"/>
                  <a:pt x="2631" y="920"/>
                  <a:pt x="2638" y="559"/>
                </a:cubicBezTo>
                <a:cubicBezTo>
                  <a:pt x="2656" y="528"/>
                  <a:pt x="2695" y="475"/>
                  <a:pt x="2698" y="473"/>
                </a:cubicBezTo>
                <a:cubicBezTo>
                  <a:pt x="2803" y="366"/>
                  <a:pt x="2973" y="358"/>
                  <a:pt x="3086" y="259"/>
                </a:cubicBezTo>
                <a:cubicBezTo>
                  <a:pt x="3134" y="217"/>
                  <a:pt x="3162" y="159"/>
                  <a:pt x="3171" y="95"/>
                </a:cubicBezTo>
                <a:cubicBezTo>
                  <a:pt x="3173" y="80"/>
                  <a:pt x="3173" y="65"/>
                  <a:pt x="3173" y="50"/>
                </a:cubicBezTo>
                <a:cubicBezTo>
                  <a:pt x="3172" y="42"/>
                  <a:pt x="3172" y="22"/>
                  <a:pt x="3159" y="23"/>
                </a:cubicBezTo>
                <a:cubicBezTo>
                  <a:pt x="3147" y="24"/>
                  <a:pt x="3142" y="52"/>
                  <a:pt x="3137" y="61"/>
                </a:cubicBezTo>
                <a:cubicBezTo>
                  <a:pt x="3057" y="196"/>
                  <a:pt x="2872" y="163"/>
                  <a:pt x="2753" y="237"/>
                </a:cubicBezTo>
                <a:cubicBezTo>
                  <a:pt x="2698" y="271"/>
                  <a:pt x="2656" y="326"/>
                  <a:pt x="2632" y="389"/>
                </a:cubicBezTo>
                <a:cubicBezTo>
                  <a:pt x="2632" y="379"/>
                  <a:pt x="2631" y="369"/>
                  <a:pt x="2630" y="359"/>
                </a:cubicBezTo>
                <a:cubicBezTo>
                  <a:pt x="2629" y="348"/>
                  <a:pt x="2619" y="340"/>
                  <a:pt x="2609" y="341"/>
                </a:cubicBezTo>
                <a:cubicBezTo>
                  <a:pt x="2598" y="341"/>
                  <a:pt x="2590" y="350"/>
                  <a:pt x="2590" y="361"/>
                </a:cubicBezTo>
                <a:cubicBezTo>
                  <a:pt x="2590" y="623"/>
                  <a:pt x="2511" y="883"/>
                  <a:pt x="2405" y="1139"/>
                </a:cubicBezTo>
                <a:cubicBezTo>
                  <a:pt x="2392" y="1070"/>
                  <a:pt x="2360" y="1004"/>
                  <a:pt x="2311" y="955"/>
                </a:cubicBezTo>
                <a:cubicBezTo>
                  <a:pt x="2199" y="845"/>
                  <a:pt x="1987" y="835"/>
                  <a:pt x="1933" y="667"/>
                </a:cubicBezTo>
                <a:cubicBezTo>
                  <a:pt x="1929" y="656"/>
                  <a:pt x="1931" y="624"/>
                  <a:pt x="1918" y="620"/>
                </a:cubicBezTo>
                <a:cubicBezTo>
                  <a:pt x="1904" y="615"/>
                  <a:pt x="1899" y="637"/>
                  <a:pt x="1896" y="646"/>
                </a:cubicBezTo>
                <a:cubicBezTo>
                  <a:pt x="1892" y="662"/>
                  <a:pt x="1889" y="679"/>
                  <a:pt x="1887" y="696"/>
                </a:cubicBezTo>
                <a:cubicBezTo>
                  <a:pt x="1881" y="768"/>
                  <a:pt x="1898" y="839"/>
                  <a:pt x="1940" y="897"/>
                </a:cubicBezTo>
                <a:cubicBezTo>
                  <a:pt x="2040" y="1035"/>
                  <a:pt x="2224" y="1085"/>
                  <a:pt x="2314" y="1229"/>
                </a:cubicBezTo>
                <a:cubicBezTo>
                  <a:pt x="2315" y="1231"/>
                  <a:pt x="2327" y="1259"/>
                  <a:pt x="2339" y="1289"/>
                </a:cubicBezTo>
                <a:cubicBezTo>
                  <a:pt x="2337" y="1294"/>
                  <a:pt x="2334" y="1300"/>
                  <a:pt x="2332" y="1305"/>
                </a:cubicBezTo>
                <a:cubicBezTo>
                  <a:pt x="2319" y="1268"/>
                  <a:pt x="2301" y="1233"/>
                  <a:pt x="2276" y="1203"/>
                </a:cubicBezTo>
                <a:cubicBezTo>
                  <a:pt x="2230" y="1150"/>
                  <a:pt x="2170" y="1112"/>
                  <a:pt x="2113" y="1072"/>
                </a:cubicBezTo>
                <a:cubicBezTo>
                  <a:pt x="2085" y="1052"/>
                  <a:pt x="2057" y="1033"/>
                  <a:pt x="2030" y="1011"/>
                </a:cubicBezTo>
                <a:cubicBezTo>
                  <a:pt x="2020" y="1004"/>
                  <a:pt x="1974" y="953"/>
                  <a:pt x="1961" y="959"/>
                </a:cubicBezTo>
                <a:cubicBezTo>
                  <a:pt x="1938" y="968"/>
                  <a:pt x="1978" y="1065"/>
                  <a:pt x="1983" y="1078"/>
                </a:cubicBezTo>
                <a:cubicBezTo>
                  <a:pt x="2011" y="1144"/>
                  <a:pt x="2055" y="1196"/>
                  <a:pt x="2109" y="1242"/>
                </a:cubicBezTo>
                <a:cubicBezTo>
                  <a:pt x="2157" y="1284"/>
                  <a:pt x="2213" y="1318"/>
                  <a:pt x="2258" y="1364"/>
                </a:cubicBezTo>
                <a:cubicBezTo>
                  <a:pt x="2269" y="1375"/>
                  <a:pt x="2279" y="1387"/>
                  <a:pt x="2288" y="1400"/>
                </a:cubicBezTo>
                <a:cubicBezTo>
                  <a:pt x="2258" y="1464"/>
                  <a:pt x="2227" y="1528"/>
                  <a:pt x="2196" y="1591"/>
                </a:cubicBezTo>
                <a:cubicBezTo>
                  <a:pt x="2146" y="1695"/>
                  <a:pt x="2094" y="1802"/>
                  <a:pt x="2046" y="1908"/>
                </a:cubicBezTo>
                <a:cubicBezTo>
                  <a:pt x="2030" y="1766"/>
                  <a:pt x="1997" y="1612"/>
                  <a:pt x="1908" y="1482"/>
                </a:cubicBezTo>
                <a:cubicBezTo>
                  <a:pt x="1793" y="1313"/>
                  <a:pt x="1613" y="1188"/>
                  <a:pt x="1438" y="1067"/>
                </a:cubicBezTo>
                <a:cubicBezTo>
                  <a:pt x="1425" y="1058"/>
                  <a:pt x="1410" y="1048"/>
                  <a:pt x="1394" y="1038"/>
                </a:cubicBezTo>
                <a:cubicBezTo>
                  <a:pt x="1337" y="1001"/>
                  <a:pt x="1270" y="957"/>
                  <a:pt x="1245" y="903"/>
                </a:cubicBezTo>
                <a:cubicBezTo>
                  <a:pt x="1259" y="875"/>
                  <a:pt x="1308" y="810"/>
                  <a:pt x="1310" y="807"/>
                </a:cubicBezTo>
                <a:cubicBezTo>
                  <a:pt x="1416" y="700"/>
                  <a:pt x="1585" y="693"/>
                  <a:pt x="1698" y="593"/>
                </a:cubicBezTo>
                <a:cubicBezTo>
                  <a:pt x="1747" y="551"/>
                  <a:pt x="1775" y="493"/>
                  <a:pt x="1783" y="430"/>
                </a:cubicBezTo>
                <a:cubicBezTo>
                  <a:pt x="1785" y="415"/>
                  <a:pt x="1786" y="400"/>
                  <a:pt x="1785" y="384"/>
                </a:cubicBezTo>
                <a:cubicBezTo>
                  <a:pt x="1785" y="376"/>
                  <a:pt x="1785" y="357"/>
                  <a:pt x="1772" y="358"/>
                </a:cubicBezTo>
                <a:cubicBezTo>
                  <a:pt x="1760" y="359"/>
                  <a:pt x="1755" y="387"/>
                  <a:pt x="1750" y="396"/>
                </a:cubicBezTo>
                <a:cubicBezTo>
                  <a:pt x="1670" y="530"/>
                  <a:pt x="1484" y="497"/>
                  <a:pt x="1366" y="571"/>
                </a:cubicBezTo>
                <a:cubicBezTo>
                  <a:pt x="1288" y="620"/>
                  <a:pt x="1235" y="710"/>
                  <a:pt x="1227" y="803"/>
                </a:cubicBezTo>
                <a:cubicBezTo>
                  <a:pt x="1217" y="800"/>
                  <a:pt x="1206" y="805"/>
                  <a:pt x="1202" y="815"/>
                </a:cubicBezTo>
                <a:cubicBezTo>
                  <a:pt x="1151" y="937"/>
                  <a:pt x="1252" y="1017"/>
                  <a:pt x="1318" y="1070"/>
                </a:cubicBezTo>
                <a:cubicBezTo>
                  <a:pt x="1350" y="1095"/>
                  <a:pt x="1383" y="1120"/>
                  <a:pt x="1415" y="1145"/>
                </a:cubicBezTo>
                <a:cubicBezTo>
                  <a:pt x="1476" y="1192"/>
                  <a:pt x="1539" y="1241"/>
                  <a:pt x="1598" y="1290"/>
                </a:cubicBezTo>
                <a:cubicBezTo>
                  <a:pt x="1752" y="1420"/>
                  <a:pt x="1847" y="1590"/>
                  <a:pt x="1888" y="1811"/>
                </a:cubicBezTo>
                <a:cubicBezTo>
                  <a:pt x="1761" y="1705"/>
                  <a:pt x="1566" y="1654"/>
                  <a:pt x="1377" y="1605"/>
                </a:cubicBezTo>
                <a:cubicBezTo>
                  <a:pt x="1340" y="1595"/>
                  <a:pt x="1305" y="1586"/>
                  <a:pt x="1269" y="1577"/>
                </a:cubicBezTo>
                <a:cubicBezTo>
                  <a:pt x="1012" y="1506"/>
                  <a:pt x="855" y="1374"/>
                  <a:pt x="788" y="1170"/>
                </a:cubicBezTo>
                <a:cubicBezTo>
                  <a:pt x="729" y="993"/>
                  <a:pt x="770" y="787"/>
                  <a:pt x="813" y="569"/>
                </a:cubicBezTo>
                <a:cubicBezTo>
                  <a:pt x="820" y="536"/>
                  <a:pt x="826" y="504"/>
                  <a:pt x="832" y="472"/>
                </a:cubicBezTo>
                <a:cubicBezTo>
                  <a:pt x="852" y="366"/>
                  <a:pt x="862" y="220"/>
                  <a:pt x="794" y="124"/>
                </a:cubicBezTo>
                <a:cubicBezTo>
                  <a:pt x="760" y="75"/>
                  <a:pt x="709" y="45"/>
                  <a:pt x="644" y="34"/>
                </a:cubicBezTo>
                <a:cubicBezTo>
                  <a:pt x="634" y="32"/>
                  <a:pt x="623" y="39"/>
                  <a:pt x="621" y="50"/>
                </a:cubicBezTo>
                <a:cubicBezTo>
                  <a:pt x="619" y="60"/>
                  <a:pt x="625" y="71"/>
                  <a:pt x="635" y="74"/>
                </a:cubicBezTo>
                <a:cubicBezTo>
                  <a:pt x="688" y="90"/>
                  <a:pt x="725" y="119"/>
                  <a:pt x="747" y="163"/>
                </a:cubicBezTo>
                <a:cubicBezTo>
                  <a:pt x="805" y="275"/>
                  <a:pt x="755" y="464"/>
                  <a:pt x="705" y="616"/>
                </a:cubicBezTo>
                <a:cubicBezTo>
                  <a:pt x="680" y="389"/>
                  <a:pt x="642" y="186"/>
                  <a:pt x="530" y="12"/>
                </a:cubicBezTo>
                <a:cubicBezTo>
                  <a:pt x="524" y="3"/>
                  <a:pt x="512" y="0"/>
                  <a:pt x="503" y="6"/>
                </a:cubicBezTo>
                <a:cubicBezTo>
                  <a:pt x="493" y="11"/>
                  <a:pt x="490" y="23"/>
                  <a:pt x="495" y="33"/>
                </a:cubicBezTo>
                <a:cubicBezTo>
                  <a:pt x="589" y="218"/>
                  <a:pt x="594" y="449"/>
                  <a:pt x="598" y="671"/>
                </a:cubicBezTo>
                <a:cubicBezTo>
                  <a:pt x="599" y="707"/>
                  <a:pt x="600" y="743"/>
                  <a:pt x="601" y="778"/>
                </a:cubicBezTo>
                <a:cubicBezTo>
                  <a:pt x="571" y="746"/>
                  <a:pt x="537" y="719"/>
                  <a:pt x="498" y="701"/>
                </a:cubicBezTo>
                <a:cubicBezTo>
                  <a:pt x="355" y="634"/>
                  <a:pt x="152" y="696"/>
                  <a:pt x="45" y="557"/>
                </a:cubicBezTo>
                <a:cubicBezTo>
                  <a:pt x="38" y="548"/>
                  <a:pt x="28" y="517"/>
                  <a:pt x="14" y="518"/>
                </a:cubicBezTo>
                <a:cubicBezTo>
                  <a:pt x="0" y="518"/>
                  <a:pt x="2" y="540"/>
                  <a:pt x="3" y="549"/>
                </a:cubicBezTo>
                <a:cubicBezTo>
                  <a:pt x="4" y="566"/>
                  <a:pt x="7" y="583"/>
                  <a:pt x="12" y="600"/>
                </a:cubicBezTo>
                <a:cubicBezTo>
                  <a:pt x="29" y="669"/>
                  <a:pt x="69" y="730"/>
                  <a:pt x="129" y="771"/>
                </a:cubicBezTo>
                <a:cubicBezTo>
                  <a:pt x="269" y="867"/>
                  <a:pt x="459" y="852"/>
                  <a:pt x="592" y="957"/>
                </a:cubicBezTo>
                <a:cubicBezTo>
                  <a:pt x="594" y="958"/>
                  <a:pt x="602" y="967"/>
                  <a:pt x="614" y="979"/>
                </a:cubicBezTo>
                <a:cubicBezTo>
                  <a:pt x="614" y="986"/>
                  <a:pt x="615" y="993"/>
                  <a:pt x="616" y="1000"/>
                </a:cubicBezTo>
                <a:cubicBezTo>
                  <a:pt x="596" y="980"/>
                  <a:pt x="573" y="961"/>
                  <a:pt x="548" y="946"/>
                </a:cubicBezTo>
                <a:cubicBezTo>
                  <a:pt x="487" y="911"/>
                  <a:pt x="418" y="895"/>
                  <a:pt x="351" y="877"/>
                </a:cubicBezTo>
                <a:cubicBezTo>
                  <a:pt x="318" y="868"/>
                  <a:pt x="285" y="859"/>
                  <a:pt x="252" y="848"/>
                </a:cubicBezTo>
                <a:cubicBezTo>
                  <a:pt x="240" y="844"/>
                  <a:pt x="180" y="813"/>
                  <a:pt x="169" y="822"/>
                </a:cubicBezTo>
                <a:cubicBezTo>
                  <a:pt x="151" y="839"/>
                  <a:pt x="222" y="917"/>
                  <a:pt x="231" y="926"/>
                </a:cubicBezTo>
                <a:cubicBezTo>
                  <a:pt x="279" y="979"/>
                  <a:pt x="338" y="1013"/>
                  <a:pt x="404" y="1039"/>
                </a:cubicBezTo>
                <a:cubicBezTo>
                  <a:pt x="464" y="1062"/>
                  <a:pt x="528" y="1075"/>
                  <a:pt x="585" y="1103"/>
                </a:cubicBezTo>
                <a:cubicBezTo>
                  <a:pt x="605" y="1112"/>
                  <a:pt x="623" y="1124"/>
                  <a:pt x="640" y="1137"/>
                </a:cubicBezTo>
                <a:cubicBezTo>
                  <a:pt x="654" y="1198"/>
                  <a:pt x="672" y="1256"/>
                  <a:pt x="699" y="1311"/>
                </a:cubicBezTo>
                <a:cubicBezTo>
                  <a:pt x="696" y="1308"/>
                  <a:pt x="692" y="1306"/>
                  <a:pt x="689" y="1303"/>
                </a:cubicBezTo>
                <a:cubicBezTo>
                  <a:pt x="576" y="1210"/>
                  <a:pt x="459" y="1115"/>
                  <a:pt x="249" y="1115"/>
                </a:cubicBezTo>
                <a:cubicBezTo>
                  <a:pt x="220" y="1115"/>
                  <a:pt x="190" y="1117"/>
                  <a:pt x="159" y="1121"/>
                </a:cubicBezTo>
                <a:cubicBezTo>
                  <a:pt x="148" y="1122"/>
                  <a:pt x="140" y="1131"/>
                  <a:pt x="141" y="1142"/>
                </a:cubicBezTo>
                <a:cubicBezTo>
                  <a:pt x="141" y="1153"/>
                  <a:pt x="151" y="1161"/>
                  <a:pt x="162" y="1161"/>
                </a:cubicBezTo>
                <a:cubicBezTo>
                  <a:pt x="413" y="1154"/>
                  <a:pt x="525" y="1266"/>
                  <a:pt x="643" y="1386"/>
                </a:cubicBezTo>
                <a:cubicBezTo>
                  <a:pt x="703" y="1446"/>
                  <a:pt x="765" y="1508"/>
                  <a:pt x="845" y="1553"/>
                </a:cubicBezTo>
                <a:cubicBezTo>
                  <a:pt x="957" y="1615"/>
                  <a:pt x="1101" y="1652"/>
                  <a:pt x="1239" y="1688"/>
                </a:cubicBezTo>
                <a:cubicBezTo>
                  <a:pt x="1431" y="1738"/>
                  <a:pt x="1629" y="1790"/>
                  <a:pt x="1737" y="1907"/>
                </a:cubicBezTo>
                <a:cubicBezTo>
                  <a:pt x="1873" y="2055"/>
                  <a:pt x="1868" y="2275"/>
                  <a:pt x="1846" y="2468"/>
                </a:cubicBezTo>
                <a:cubicBezTo>
                  <a:pt x="1821" y="2573"/>
                  <a:pt x="1806" y="2672"/>
                  <a:pt x="1802" y="2767"/>
                </a:cubicBezTo>
                <a:cubicBezTo>
                  <a:pt x="1797" y="2801"/>
                  <a:pt x="1792" y="2835"/>
                  <a:pt x="1788" y="2868"/>
                </a:cubicBezTo>
                <a:cubicBezTo>
                  <a:pt x="1776" y="2842"/>
                  <a:pt x="1764" y="2815"/>
                  <a:pt x="1752" y="2788"/>
                </a:cubicBezTo>
                <a:cubicBezTo>
                  <a:pt x="1629" y="2508"/>
                  <a:pt x="1502" y="2218"/>
                  <a:pt x="1078" y="2034"/>
                </a:cubicBezTo>
                <a:cubicBezTo>
                  <a:pt x="1013" y="1946"/>
                  <a:pt x="895" y="1898"/>
                  <a:pt x="788" y="1916"/>
                </a:cubicBezTo>
                <a:cubicBezTo>
                  <a:pt x="651" y="1939"/>
                  <a:pt x="533" y="2087"/>
                  <a:pt x="384" y="2039"/>
                </a:cubicBezTo>
                <a:cubicBezTo>
                  <a:pt x="375" y="2035"/>
                  <a:pt x="352" y="2018"/>
                  <a:pt x="343" y="2025"/>
                </a:cubicBezTo>
                <a:cubicBezTo>
                  <a:pt x="332" y="2033"/>
                  <a:pt x="345" y="2047"/>
                  <a:pt x="350" y="2054"/>
                </a:cubicBezTo>
                <a:cubicBezTo>
                  <a:pt x="360" y="2066"/>
                  <a:pt x="370" y="2077"/>
                  <a:pt x="382" y="2087"/>
                </a:cubicBezTo>
                <a:cubicBezTo>
                  <a:pt x="430" y="2129"/>
                  <a:pt x="490" y="2153"/>
                  <a:pt x="554" y="2153"/>
                </a:cubicBezTo>
                <a:cubicBezTo>
                  <a:pt x="704" y="2153"/>
                  <a:pt x="836" y="2046"/>
                  <a:pt x="986" y="2056"/>
                </a:cubicBezTo>
                <a:cubicBezTo>
                  <a:pt x="988" y="2056"/>
                  <a:pt x="1010" y="2061"/>
                  <a:pt x="1034" y="2067"/>
                </a:cubicBezTo>
                <a:cubicBezTo>
                  <a:pt x="1442" y="2281"/>
                  <a:pt x="1536" y="2571"/>
                  <a:pt x="1634" y="2878"/>
                </a:cubicBezTo>
                <a:cubicBezTo>
                  <a:pt x="1641" y="2901"/>
                  <a:pt x="1649" y="2923"/>
                  <a:pt x="1656" y="2946"/>
                </a:cubicBezTo>
                <a:cubicBezTo>
                  <a:pt x="1550" y="2811"/>
                  <a:pt x="1372" y="2728"/>
                  <a:pt x="1202" y="2739"/>
                </a:cubicBezTo>
                <a:cubicBezTo>
                  <a:pt x="956" y="2755"/>
                  <a:pt x="722" y="2993"/>
                  <a:pt x="469" y="2881"/>
                </a:cubicBezTo>
                <a:cubicBezTo>
                  <a:pt x="453" y="2874"/>
                  <a:pt x="416" y="2839"/>
                  <a:pt x="398" y="2850"/>
                </a:cubicBezTo>
                <a:cubicBezTo>
                  <a:pt x="378" y="2862"/>
                  <a:pt x="398" y="2890"/>
                  <a:pt x="406" y="2902"/>
                </a:cubicBezTo>
                <a:cubicBezTo>
                  <a:pt x="421" y="2924"/>
                  <a:pt x="437" y="2945"/>
                  <a:pt x="456" y="2965"/>
                </a:cubicBezTo>
                <a:cubicBezTo>
                  <a:pt x="533" y="3048"/>
                  <a:pt x="633" y="3102"/>
                  <a:pt x="746" y="3113"/>
                </a:cubicBezTo>
                <a:cubicBezTo>
                  <a:pt x="1012" y="3140"/>
                  <a:pt x="1263" y="2976"/>
                  <a:pt x="1525" y="3022"/>
                </a:cubicBezTo>
                <a:cubicBezTo>
                  <a:pt x="1531" y="3023"/>
                  <a:pt x="1648" y="3061"/>
                  <a:pt x="1706" y="3088"/>
                </a:cubicBezTo>
                <a:cubicBezTo>
                  <a:pt x="1711" y="3100"/>
                  <a:pt x="1715" y="3112"/>
                  <a:pt x="1720" y="3125"/>
                </a:cubicBezTo>
                <a:cubicBezTo>
                  <a:pt x="1641" y="3074"/>
                  <a:pt x="1551" y="3042"/>
                  <a:pt x="1456" y="3040"/>
                </a:cubicBezTo>
                <a:cubicBezTo>
                  <a:pt x="1346" y="3037"/>
                  <a:pt x="1238" y="3067"/>
                  <a:pt x="1132" y="3093"/>
                </a:cubicBezTo>
                <a:cubicBezTo>
                  <a:pt x="1080" y="3105"/>
                  <a:pt x="1027" y="3118"/>
                  <a:pt x="974" y="3128"/>
                </a:cubicBezTo>
                <a:cubicBezTo>
                  <a:pt x="954" y="3131"/>
                  <a:pt x="847" y="3132"/>
                  <a:pt x="840" y="3153"/>
                </a:cubicBezTo>
                <a:cubicBezTo>
                  <a:pt x="827" y="3190"/>
                  <a:pt x="983" y="3244"/>
                  <a:pt x="1003" y="3251"/>
                </a:cubicBezTo>
                <a:cubicBezTo>
                  <a:pt x="1110" y="3287"/>
                  <a:pt x="1216" y="3290"/>
                  <a:pt x="1327" y="3276"/>
                </a:cubicBezTo>
                <a:cubicBezTo>
                  <a:pt x="1427" y="3263"/>
                  <a:pt x="1525" y="3233"/>
                  <a:pt x="1625" y="3228"/>
                </a:cubicBezTo>
                <a:cubicBezTo>
                  <a:pt x="1676" y="3226"/>
                  <a:pt x="1727" y="3231"/>
                  <a:pt x="1776" y="3246"/>
                </a:cubicBezTo>
                <a:cubicBezTo>
                  <a:pt x="1795" y="3281"/>
                  <a:pt x="1815" y="3316"/>
                  <a:pt x="1838" y="3350"/>
                </a:cubicBezTo>
                <a:cubicBezTo>
                  <a:pt x="1978" y="3558"/>
                  <a:pt x="2197" y="3753"/>
                  <a:pt x="2409" y="3940"/>
                </a:cubicBezTo>
                <a:cubicBezTo>
                  <a:pt x="2546" y="4061"/>
                  <a:pt x="2687" y="4187"/>
                  <a:pt x="2804" y="4314"/>
                </a:cubicBezTo>
                <a:cubicBezTo>
                  <a:pt x="2883" y="4452"/>
                  <a:pt x="2968" y="4583"/>
                  <a:pt x="3066" y="4714"/>
                </a:cubicBezTo>
                <a:lnTo>
                  <a:pt x="3082" y="4736"/>
                </a:lnTo>
                <a:cubicBezTo>
                  <a:pt x="3088" y="4751"/>
                  <a:pt x="3093" y="4767"/>
                  <a:pt x="3097" y="4783"/>
                </a:cubicBezTo>
                <a:cubicBezTo>
                  <a:pt x="3239" y="5294"/>
                  <a:pt x="2847" y="6741"/>
                  <a:pt x="2495" y="7232"/>
                </a:cubicBezTo>
                <a:cubicBezTo>
                  <a:pt x="2431" y="7323"/>
                  <a:pt x="2357" y="7425"/>
                  <a:pt x="2289" y="7528"/>
                </a:cubicBezTo>
                <a:cubicBezTo>
                  <a:pt x="2285" y="7534"/>
                  <a:pt x="2285" y="7542"/>
                  <a:pt x="2288" y="7548"/>
                </a:cubicBezTo>
                <a:cubicBezTo>
                  <a:pt x="2292" y="7555"/>
                  <a:pt x="2299" y="7559"/>
                  <a:pt x="2306" y="7559"/>
                </a:cubicBezTo>
                <a:lnTo>
                  <a:pt x="2696" y="7564"/>
                </a:lnTo>
                <a:lnTo>
                  <a:pt x="2696" y="7564"/>
                </a:lnTo>
                <a:cubicBezTo>
                  <a:pt x="2703" y="7564"/>
                  <a:pt x="2709" y="7561"/>
                  <a:pt x="2713" y="7555"/>
                </a:cubicBezTo>
                <a:cubicBezTo>
                  <a:pt x="2758" y="7493"/>
                  <a:pt x="2804" y="7431"/>
                  <a:pt x="2851" y="7369"/>
                </a:cubicBezTo>
                <a:cubicBezTo>
                  <a:pt x="3015" y="7148"/>
                  <a:pt x="3154" y="6584"/>
                  <a:pt x="3276" y="6086"/>
                </a:cubicBezTo>
                <a:cubicBezTo>
                  <a:pt x="3352" y="5779"/>
                  <a:pt x="3424" y="5488"/>
                  <a:pt x="3487" y="5345"/>
                </a:cubicBezTo>
                <a:cubicBezTo>
                  <a:pt x="3556" y="5188"/>
                  <a:pt x="3634" y="5002"/>
                  <a:pt x="3687" y="4809"/>
                </a:cubicBezTo>
                <a:cubicBezTo>
                  <a:pt x="3874" y="4620"/>
                  <a:pt x="4195" y="4520"/>
                  <a:pt x="4506" y="4422"/>
                </a:cubicBezTo>
                <a:cubicBezTo>
                  <a:pt x="4686" y="4366"/>
                  <a:pt x="4869" y="4309"/>
                  <a:pt x="5030" y="4234"/>
                </a:cubicBezTo>
                <a:cubicBezTo>
                  <a:pt x="5081" y="4238"/>
                  <a:pt x="5132" y="4253"/>
                  <a:pt x="5179" y="4274"/>
                </a:cubicBezTo>
                <a:cubicBezTo>
                  <a:pt x="5270" y="4316"/>
                  <a:pt x="5351" y="4379"/>
                  <a:pt x="5438" y="4428"/>
                </a:cubicBezTo>
                <a:cubicBezTo>
                  <a:pt x="5536" y="4483"/>
                  <a:pt x="5636" y="4519"/>
                  <a:pt x="5748" y="4525"/>
                </a:cubicBezTo>
                <a:cubicBezTo>
                  <a:pt x="5769" y="4526"/>
                  <a:pt x="5934" y="4534"/>
                  <a:pt x="5936" y="4494"/>
                </a:cubicBezTo>
                <a:cubicBezTo>
                  <a:pt x="5937" y="4473"/>
                  <a:pt x="5838" y="4432"/>
                  <a:pt x="5821" y="4421"/>
                </a:cubicBezTo>
                <a:cubicBezTo>
                  <a:pt x="5775" y="4393"/>
                  <a:pt x="5731" y="4361"/>
                  <a:pt x="5687" y="4330"/>
                </a:cubicBezTo>
                <a:cubicBezTo>
                  <a:pt x="5597" y="4267"/>
                  <a:pt x="5509" y="4200"/>
                  <a:pt x="5406" y="4162"/>
                </a:cubicBezTo>
                <a:cubicBezTo>
                  <a:pt x="5343" y="4139"/>
                  <a:pt x="5278" y="4130"/>
                  <a:pt x="5212" y="4133"/>
                </a:cubicBezTo>
                <a:cubicBezTo>
                  <a:pt x="5221" y="4126"/>
                  <a:pt x="5231" y="4120"/>
                  <a:pt x="5240" y="4113"/>
                </a:cubicBezTo>
                <a:cubicBezTo>
                  <a:pt x="5293" y="4115"/>
                  <a:pt x="5344" y="4118"/>
                  <a:pt x="5348" y="4119"/>
                </a:cubicBezTo>
                <a:cubicBezTo>
                  <a:pt x="5609" y="4174"/>
                  <a:pt x="5781" y="4419"/>
                  <a:pt x="6038" y="4492"/>
                </a:cubicBezTo>
                <a:cubicBezTo>
                  <a:pt x="6147" y="4523"/>
                  <a:pt x="6261" y="4510"/>
                  <a:pt x="6363" y="4462"/>
                </a:cubicBezTo>
                <a:cubicBezTo>
                  <a:pt x="6387" y="4450"/>
                  <a:pt x="6410" y="4437"/>
                  <a:pt x="6432" y="4422"/>
                </a:cubicBezTo>
                <a:cubicBezTo>
                  <a:pt x="6444" y="4413"/>
                  <a:pt x="6473" y="4394"/>
                  <a:pt x="6459" y="4376"/>
                </a:cubicBezTo>
                <a:cubicBezTo>
                  <a:pt x="6446" y="4359"/>
                  <a:pt x="6399" y="4378"/>
                  <a:pt x="6381" y="4379"/>
                </a:cubicBezTo>
                <a:close/>
                <a:moveTo>
                  <a:pt x="2684" y="3614"/>
                </a:moveTo>
                <a:cubicBezTo>
                  <a:pt x="2594" y="3320"/>
                  <a:pt x="2602" y="3055"/>
                  <a:pt x="2708" y="2805"/>
                </a:cubicBezTo>
                <a:cubicBezTo>
                  <a:pt x="2748" y="2710"/>
                  <a:pt x="2793" y="2615"/>
                  <a:pt x="2836" y="2523"/>
                </a:cubicBezTo>
                <a:cubicBezTo>
                  <a:pt x="2859" y="2474"/>
                  <a:pt x="2882" y="2426"/>
                  <a:pt x="2905" y="2377"/>
                </a:cubicBezTo>
                <a:cubicBezTo>
                  <a:pt x="2925" y="2333"/>
                  <a:pt x="2950" y="2278"/>
                  <a:pt x="2960" y="2221"/>
                </a:cubicBezTo>
                <a:cubicBezTo>
                  <a:pt x="2967" y="2219"/>
                  <a:pt x="2973" y="2216"/>
                  <a:pt x="2980" y="2214"/>
                </a:cubicBezTo>
                <a:cubicBezTo>
                  <a:pt x="3017" y="2205"/>
                  <a:pt x="3056" y="2204"/>
                  <a:pt x="3094" y="2197"/>
                </a:cubicBezTo>
                <a:cubicBezTo>
                  <a:pt x="3136" y="2190"/>
                  <a:pt x="3174" y="2176"/>
                  <a:pt x="3209" y="2151"/>
                </a:cubicBezTo>
                <a:cubicBezTo>
                  <a:pt x="3216" y="2146"/>
                  <a:pt x="3266" y="2108"/>
                  <a:pt x="3257" y="2096"/>
                </a:cubicBezTo>
                <a:cubicBezTo>
                  <a:pt x="3252" y="2090"/>
                  <a:pt x="3213" y="2102"/>
                  <a:pt x="3206" y="2103"/>
                </a:cubicBezTo>
                <a:cubicBezTo>
                  <a:pt x="3185" y="2105"/>
                  <a:pt x="3164" y="2107"/>
                  <a:pt x="3144" y="2108"/>
                </a:cubicBezTo>
                <a:cubicBezTo>
                  <a:pt x="3102" y="2111"/>
                  <a:pt x="3060" y="2112"/>
                  <a:pt x="3020" y="2126"/>
                </a:cubicBezTo>
                <a:cubicBezTo>
                  <a:pt x="3000" y="2133"/>
                  <a:pt x="2981" y="2144"/>
                  <a:pt x="2964" y="2157"/>
                </a:cubicBezTo>
                <a:cubicBezTo>
                  <a:pt x="2964" y="2154"/>
                  <a:pt x="2964" y="2151"/>
                  <a:pt x="2964" y="2149"/>
                </a:cubicBezTo>
                <a:cubicBezTo>
                  <a:pt x="2978" y="2138"/>
                  <a:pt x="2991" y="2128"/>
                  <a:pt x="2993" y="2128"/>
                </a:cubicBezTo>
                <a:cubicBezTo>
                  <a:pt x="3083" y="2081"/>
                  <a:pt x="3193" y="2112"/>
                  <a:pt x="3287" y="2071"/>
                </a:cubicBezTo>
                <a:cubicBezTo>
                  <a:pt x="3327" y="2054"/>
                  <a:pt x="3357" y="2023"/>
                  <a:pt x="3376" y="1983"/>
                </a:cubicBezTo>
                <a:cubicBezTo>
                  <a:pt x="3380" y="1974"/>
                  <a:pt x="3383" y="1965"/>
                  <a:pt x="3386" y="1955"/>
                </a:cubicBezTo>
                <a:cubicBezTo>
                  <a:pt x="3388" y="1949"/>
                  <a:pt x="3392" y="1937"/>
                  <a:pt x="3383" y="1935"/>
                </a:cubicBezTo>
                <a:cubicBezTo>
                  <a:pt x="3375" y="1933"/>
                  <a:pt x="3366" y="1950"/>
                  <a:pt x="3361" y="1955"/>
                </a:cubicBezTo>
                <a:cubicBezTo>
                  <a:pt x="3282" y="2024"/>
                  <a:pt x="3169" y="1965"/>
                  <a:pt x="3077" y="1987"/>
                </a:cubicBezTo>
                <a:cubicBezTo>
                  <a:pt x="3023" y="2001"/>
                  <a:pt x="2975" y="2040"/>
                  <a:pt x="2948" y="2090"/>
                </a:cubicBezTo>
                <a:cubicBezTo>
                  <a:pt x="2936" y="2064"/>
                  <a:pt x="2918" y="2039"/>
                  <a:pt x="2891" y="2015"/>
                </a:cubicBezTo>
                <a:cubicBezTo>
                  <a:pt x="2883" y="2008"/>
                  <a:pt x="2870" y="2009"/>
                  <a:pt x="2863" y="2017"/>
                </a:cubicBezTo>
                <a:cubicBezTo>
                  <a:pt x="2855" y="2025"/>
                  <a:pt x="2856" y="2037"/>
                  <a:pt x="2863" y="2045"/>
                </a:cubicBezTo>
                <a:cubicBezTo>
                  <a:pt x="2955" y="2138"/>
                  <a:pt x="2874" y="2278"/>
                  <a:pt x="2808" y="2392"/>
                </a:cubicBezTo>
                <a:cubicBezTo>
                  <a:pt x="2796" y="2413"/>
                  <a:pt x="2784" y="2433"/>
                  <a:pt x="2774" y="2452"/>
                </a:cubicBezTo>
                <a:cubicBezTo>
                  <a:pt x="2641" y="2698"/>
                  <a:pt x="2504" y="2953"/>
                  <a:pt x="2470" y="3219"/>
                </a:cubicBezTo>
                <a:cubicBezTo>
                  <a:pt x="2442" y="3436"/>
                  <a:pt x="2501" y="3643"/>
                  <a:pt x="2577" y="3837"/>
                </a:cubicBezTo>
                <a:cubicBezTo>
                  <a:pt x="2563" y="3824"/>
                  <a:pt x="2549" y="3812"/>
                  <a:pt x="2535" y="3799"/>
                </a:cubicBezTo>
                <a:cubicBezTo>
                  <a:pt x="2139" y="3439"/>
                  <a:pt x="1978" y="3057"/>
                  <a:pt x="2044" y="2631"/>
                </a:cubicBezTo>
                <a:cubicBezTo>
                  <a:pt x="2054" y="2562"/>
                  <a:pt x="2072" y="2495"/>
                  <a:pt x="2095" y="2429"/>
                </a:cubicBezTo>
                <a:cubicBezTo>
                  <a:pt x="2095" y="2428"/>
                  <a:pt x="2096" y="2427"/>
                  <a:pt x="2096" y="2427"/>
                </a:cubicBezTo>
                <a:cubicBezTo>
                  <a:pt x="2120" y="2410"/>
                  <a:pt x="2148" y="2398"/>
                  <a:pt x="2176" y="2390"/>
                </a:cubicBezTo>
                <a:cubicBezTo>
                  <a:pt x="2229" y="2377"/>
                  <a:pt x="2284" y="2376"/>
                  <a:pt x="2337" y="2366"/>
                </a:cubicBezTo>
                <a:cubicBezTo>
                  <a:pt x="2397" y="2356"/>
                  <a:pt x="2451" y="2337"/>
                  <a:pt x="2500" y="2301"/>
                </a:cubicBezTo>
                <a:cubicBezTo>
                  <a:pt x="2509" y="2294"/>
                  <a:pt x="2581" y="2241"/>
                  <a:pt x="2568" y="2224"/>
                </a:cubicBezTo>
                <a:cubicBezTo>
                  <a:pt x="2561" y="2214"/>
                  <a:pt x="2506" y="2231"/>
                  <a:pt x="2495" y="2232"/>
                </a:cubicBezTo>
                <a:cubicBezTo>
                  <a:pt x="2466" y="2236"/>
                  <a:pt x="2437" y="2238"/>
                  <a:pt x="2408" y="2240"/>
                </a:cubicBezTo>
                <a:cubicBezTo>
                  <a:pt x="2349" y="2245"/>
                  <a:pt x="2289" y="2246"/>
                  <a:pt x="2233" y="2266"/>
                </a:cubicBezTo>
                <a:cubicBezTo>
                  <a:pt x="2196" y="2279"/>
                  <a:pt x="2164" y="2300"/>
                  <a:pt x="2136" y="2327"/>
                </a:cubicBezTo>
                <a:cubicBezTo>
                  <a:pt x="2139" y="2319"/>
                  <a:pt x="2143" y="2311"/>
                  <a:pt x="2146" y="2303"/>
                </a:cubicBezTo>
                <a:cubicBezTo>
                  <a:pt x="2169" y="2285"/>
                  <a:pt x="2192" y="2269"/>
                  <a:pt x="2194" y="2268"/>
                </a:cubicBezTo>
                <a:cubicBezTo>
                  <a:pt x="2322" y="2202"/>
                  <a:pt x="2478" y="2245"/>
                  <a:pt x="2610" y="2188"/>
                </a:cubicBezTo>
                <a:cubicBezTo>
                  <a:pt x="2666" y="2164"/>
                  <a:pt x="2709" y="2119"/>
                  <a:pt x="2735" y="2064"/>
                </a:cubicBezTo>
                <a:cubicBezTo>
                  <a:pt x="2742" y="2051"/>
                  <a:pt x="2747" y="2038"/>
                  <a:pt x="2751" y="2024"/>
                </a:cubicBezTo>
                <a:cubicBezTo>
                  <a:pt x="2753" y="2016"/>
                  <a:pt x="2758" y="1998"/>
                  <a:pt x="2746" y="1995"/>
                </a:cubicBezTo>
                <a:cubicBezTo>
                  <a:pt x="2735" y="1993"/>
                  <a:pt x="2722" y="2017"/>
                  <a:pt x="2715" y="2023"/>
                </a:cubicBezTo>
                <a:cubicBezTo>
                  <a:pt x="2603" y="2122"/>
                  <a:pt x="2444" y="2037"/>
                  <a:pt x="2314" y="2070"/>
                </a:cubicBezTo>
                <a:cubicBezTo>
                  <a:pt x="2297" y="2074"/>
                  <a:pt x="2280" y="2081"/>
                  <a:pt x="2263" y="2089"/>
                </a:cubicBezTo>
                <a:cubicBezTo>
                  <a:pt x="2368" y="1920"/>
                  <a:pt x="2499" y="1753"/>
                  <a:pt x="2634" y="1582"/>
                </a:cubicBezTo>
                <a:cubicBezTo>
                  <a:pt x="2674" y="1531"/>
                  <a:pt x="2715" y="1480"/>
                  <a:pt x="2754" y="1428"/>
                </a:cubicBezTo>
                <a:cubicBezTo>
                  <a:pt x="2835" y="1324"/>
                  <a:pt x="2922" y="1189"/>
                  <a:pt x="2968" y="1047"/>
                </a:cubicBezTo>
                <a:cubicBezTo>
                  <a:pt x="2985" y="1170"/>
                  <a:pt x="3062" y="1292"/>
                  <a:pt x="3130" y="1381"/>
                </a:cubicBezTo>
                <a:cubicBezTo>
                  <a:pt x="3157" y="1415"/>
                  <a:pt x="3184" y="1450"/>
                  <a:pt x="3211" y="1484"/>
                </a:cubicBezTo>
                <a:cubicBezTo>
                  <a:pt x="3393" y="1715"/>
                  <a:pt x="3565" y="1934"/>
                  <a:pt x="3602" y="2180"/>
                </a:cubicBezTo>
                <a:cubicBezTo>
                  <a:pt x="3645" y="2461"/>
                  <a:pt x="3539" y="2714"/>
                  <a:pt x="3277" y="2952"/>
                </a:cubicBezTo>
                <a:cubicBezTo>
                  <a:pt x="3268" y="2960"/>
                  <a:pt x="3258" y="2969"/>
                  <a:pt x="3249" y="2977"/>
                </a:cubicBezTo>
                <a:lnTo>
                  <a:pt x="3236" y="2956"/>
                </a:lnTo>
                <a:cubicBezTo>
                  <a:pt x="3136" y="2783"/>
                  <a:pt x="3012" y="2568"/>
                  <a:pt x="3155" y="2424"/>
                </a:cubicBezTo>
                <a:cubicBezTo>
                  <a:pt x="3163" y="2416"/>
                  <a:pt x="3163" y="2404"/>
                  <a:pt x="3156" y="2396"/>
                </a:cubicBezTo>
                <a:cubicBezTo>
                  <a:pt x="3148" y="2388"/>
                  <a:pt x="3136" y="2387"/>
                  <a:pt x="3128" y="2394"/>
                </a:cubicBezTo>
                <a:cubicBezTo>
                  <a:pt x="2940" y="2555"/>
                  <a:pt x="3038" y="2769"/>
                  <a:pt x="3110" y="2925"/>
                </a:cubicBezTo>
                <a:cubicBezTo>
                  <a:pt x="3129" y="2966"/>
                  <a:pt x="3148" y="3008"/>
                  <a:pt x="3168" y="3049"/>
                </a:cubicBezTo>
                <a:lnTo>
                  <a:pt x="3168" y="3050"/>
                </a:lnTo>
                <a:cubicBezTo>
                  <a:pt x="2969" y="3225"/>
                  <a:pt x="2764" y="3406"/>
                  <a:pt x="2684" y="3614"/>
                </a:cubicBezTo>
                <a:close/>
                <a:moveTo>
                  <a:pt x="3207" y="4441"/>
                </a:moveTo>
                <a:cubicBezTo>
                  <a:pt x="3181" y="4410"/>
                  <a:pt x="3154" y="4379"/>
                  <a:pt x="3126" y="4349"/>
                </a:cubicBezTo>
                <a:cubicBezTo>
                  <a:pt x="2980" y="4131"/>
                  <a:pt x="2842" y="3873"/>
                  <a:pt x="2914" y="3614"/>
                </a:cubicBezTo>
                <a:cubicBezTo>
                  <a:pt x="2958" y="3455"/>
                  <a:pt x="3090" y="3312"/>
                  <a:pt x="3230" y="3182"/>
                </a:cubicBezTo>
                <a:cubicBezTo>
                  <a:pt x="3287" y="3302"/>
                  <a:pt x="3350" y="3436"/>
                  <a:pt x="3405" y="3567"/>
                </a:cubicBezTo>
                <a:cubicBezTo>
                  <a:pt x="3452" y="3678"/>
                  <a:pt x="3487" y="3795"/>
                  <a:pt x="3509" y="3913"/>
                </a:cubicBezTo>
                <a:cubicBezTo>
                  <a:pt x="3441" y="3990"/>
                  <a:pt x="3385" y="4064"/>
                  <a:pt x="3338" y="4140"/>
                </a:cubicBezTo>
                <a:cubicBezTo>
                  <a:pt x="3283" y="4231"/>
                  <a:pt x="3240" y="4329"/>
                  <a:pt x="3207" y="4441"/>
                </a:cubicBezTo>
                <a:close/>
                <a:moveTo>
                  <a:pt x="3479" y="4652"/>
                </a:moveTo>
                <a:cubicBezTo>
                  <a:pt x="3448" y="4674"/>
                  <a:pt x="3419" y="4698"/>
                  <a:pt x="3393" y="4722"/>
                </a:cubicBezTo>
                <a:cubicBezTo>
                  <a:pt x="3388" y="4711"/>
                  <a:pt x="3382" y="4699"/>
                  <a:pt x="3376" y="4688"/>
                </a:cubicBezTo>
                <a:cubicBezTo>
                  <a:pt x="3404" y="4493"/>
                  <a:pt x="3456" y="4322"/>
                  <a:pt x="3534" y="4167"/>
                </a:cubicBezTo>
                <a:cubicBezTo>
                  <a:pt x="3537" y="4323"/>
                  <a:pt x="3519" y="4486"/>
                  <a:pt x="3479" y="4652"/>
                </a:cubicBezTo>
                <a:close/>
                <a:moveTo>
                  <a:pt x="5227" y="1724"/>
                </a:moveTo>
                <a:cubicBezTo>
                  <a:pt x="5253" y="1666"/>
                  <a:pt x="5293" y="1622"/>
                  <a:pt x="5347" y="1589"/>
                </a:cubicBezTo>
                <a:cubicBezTo>
                  <a:pt x="5393" y="1609"/>
                  <a:pt x="5436" y="1634"/>
                  <a:pt x="5472" y="1670"/>
                </a:cubicBezTo>
                <a:cubicBezTo>
                  <a:pt x="5473" y="1672"/>
                  <a:pt x="5488" y="1692"/>
                  <a:pt x="5504" y="1714"/>
                </a:cubicBezTo>
                <a:cubicBezTo>
                  <a:pt x="5411" y="1979"/>
                  <a:pt x="5382" y="2271"/>
                  <a:pt x="5363" y="2589"/>
                </a:cubicBezTo>
                <a:cubicBezTo>
                  <a:pt x="5257" y="2318"/>
                  <a:pt x="5125" y="1948"/>
                  <a:pt x="5227" y="17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2B714A7-AAA6-441D-B897-7968DC774897}"/>
              </a:ext>
            </a:extLst>
          </p:cNvPr>
          <p:cNvSpPr/>
          <p:nvPr/>
        </p:nvSpPr>
        <p:spPr>
          <a:xfrm>
            <a:off x="-3317870" y="1978754"/>
            <a:ext cx="19592234" cy="9550685"/>
          </a:xfrm>
          <a:custGeom>
            <a:avLst/>
            <a:gdLst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230306 h 9550685"/>
              <a:gd name="connsiteX7" fmla="*/ 11794359 w 19574109"/>
              <a:gd name="connsiteY7" fmla="*/ 1873690 h 9550685"/>
              <a:gd name="connsiteX8" fmla="*/ 14071215 w 19574109"/>
              <a:gd name="connsiteY8" fmla="*/ 223030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230306 h 9550685"/>
              <a:gd name="connsiteX7" fmla="*/ 11794359 w 19574109"/>
              <a:gd name="connsiteY7" fmla="*/ 1873690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567756 w 19574109"/>
              <a:gd name="connsiteY6" fmla="*/ 2063102 h 9550685"/>
              <a:gd name="connsiteX7" fmla="*/ 11794359 w 19574109"/>
              <a:gd name="connsiteY7" fmla="*/ 1873690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567756 w 19574109"/>
              <a:gd name="connsiteY6" fmla="*/ 2063102 h 9550685"/>
              <a:gd name="connsiteX7" fmla="*/ 11867511 w 19574109"/>
              <a:gd name="connsiteY7" fmla="*/ 1743061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1867511 w 19574109"/>
              <a:gd name="connsiteY7" fmla="*/ 1743061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2071292 w 19574109"/>
              <a:gd name="connsiteY7" fmla="*/ 2124497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2071292 w 19574109"/>
              <a:gd name="connsiteY7" fmla="*/ 2124497 h 9550685"/>
              <a:gd name="connsiteX8" fmla="*/ 14290671 w 19574109"/>
              <a:gd name="connsiteY8" fmla="*/ 2465438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92234"/>
              <a:gd name="connsiteY0" fmla="*/ 593530 h 9550685"/>
              <a:gd name="connsiteX1" fmla="*/ 3509895 w 19592234"/>
              <a:gd name="connsiteY1" fmla="*/ 785554 h 9550685"/>
              <a:gd name="connsiteX2" fmla="*/ 4844919 w 19592234"/>
              <a:gd name="connsiteY2" fmla="*/ 1791394 h 9550685"/>
              <a:gd name="connsiteX3" fmla="*/ 6381111 w 19592234"/>
              <a:gd name="connsiteY3" fmla="*/ 1672522 h 9550685"/>
              <a:gd name="connsiteX4" fmla="*/ 7661271 w 19592234"/>
              <a:gd name="connsiteY4" fmla="*/ 2413186 h 9550685"/>
              <a:gd name="connsiteX5" fmla="*/ 9544935 w 19592234"/>
              <a:gd name="connsiteY5" fmla="*/ 1946842 h 9550685"/>
              <a:gd name="connsiteX6" fmla="*/ 10614783 w 19592234"/>
              <a:gd name="connsiteY6" fmla="*/ 2439312 h 9550685"/>
              <a:gd name="connsiteX7" fmla="*/ 12071292 w 19592234"/>
              <a:gd name="connsiteY7" fmla="*/ 2124497 h 9550685"/>
              <a:gd name="connsiteX8" fmla="*/ 14290671 w 19592234"/>
              <a:gd name="connsiteY8" fmla="*/ 2465438 h 9550685"/>
              <a:gd name="connsiteX9" fmla="*/ 15338313 w 19592234"/>
              <a:gd name="connsiteY9" fmla="*/ 963209 h 9550685"/>
              <a:gd name="connsiteX10" fmla="*/ 17747103 w 19592234"/>
              <a:gd name="connsiteY10" fmla="*/ 2230306 h 9550685"/>
              <a:gd name="connsiteX11" fmla="*/ 18405471 w 19592234"/>
              <a:gd name="connsiteY11" fmla="*/ 8311066 h 9550685"/>
              <a:gd name="connsiteX12" fmla="*/ 1004439 w 19592234"/>
              <a:gd name="connsiteY12" fmla="*/ 8868850 h 9550685"/>
              <a:gd name="connsiteX13" fmla="*/ 2257167 w 19592234"/>
              <a:gd name="connsiteY13" fmla="*/ 593530 h 9550685"/>
              <a:gd name="connsiteX0" fmla="*/ 2257167 w 19592234"/>
              <a:gd name="connsiteY0" fmla="*/ 593530 h 9550685"/>
              <a:gd name="connsiteX1" fmla="*/ 3509895 w 19592234"/>
              <a:gd name="connsiteY1" fmla="*/ 785554 h 9550685"/>
              <a:gd name="connsiteX2" fmla="*/ 4844919 w 19592234"/>
              <a:gd name="connsiteY2" fmla="*/ 1791394 h 9550685"/>
              <a:gd name="connsiteX3" fmla="*/ 6381111 w 19592234"/>
              <a:gd name="connsiteY3" fmla="*/ 1672522 h 9550685"/>
              <a:gd name="connsiteX4" fmla="*/ 7661271 w 19592234"/>
              <a:gd name="connsiteY4" fmla="*/ 2413186 h 9550685"/>
              <a:gd name="connsiteX5" fmla="*/ 9544935 w 19592234"/>
              <a:gd name="connsiteY5" fmla="*/ 1946842 h 9550685"/>
              <a:gd name="connsiteX6" fmla="*/ 10614783 w 19592234"/>
              <a:gd name="connsiteY6" fmla="*/ 2439312 h 9550685"/>
              <a:gd name="connsiteX7" fmla="*/ 12071292 w 19592234"/>
              <a:gd name="connsiteY7" fmla="*/ 2124497 h 9550685"/>
              <a:gd name="connsiteX8" fmla="*/ 13564376 w 19592234"/>
              <a:gd name="connsiteY8" fmla="*/ 2496789 h 9550685"/>
              <a:gd name="connsiteX9" fmla="*/ 15338313 w 19592234"/>
              <a:gd name="connsiteY9" fmla="*/ 963209 h 9550685"/>
              <a:gd name="connsiteX10" fmla="*/ 17747103 w 19592234"/>
              <a:gd name="connsiteY10" fmla="*/ 2230306 h 9550685"/>
              <a:gd name="connsiteX11" fmla="*/ 18405471 w 19592234"/>
              <a:gd name="connsiteY11" fmla="*/ 8311066 h 9550685"/>
              <a:gd name="connsiteX12" fmla="*/ 1004439 w 19592234"/>
              <a:gd name="connsiteY12" fmla="*/ 8868850 h 9550685"/>
              <a:gd name="connsiteX13" fmla="*/ 2257167 w 19592234"/>
              <a:gd name="connsiteY13" fmla="*/ 593530 h 95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2234" h="9550685">
                <a:moveTo>
                  <a:pt x="2257167" y="593530"/>
                </a:moveTo>
                <a:cubicBezTo>
                  <a:pt x="2674743" y="-753686"/>
                  <a:pt x="3078603" y="585910"/>
                  <a:pt x="3509895" y="785554"/>
                </a:cubicBezTo>
                <a:cubicBezTo>
                  <a:pt x="3941187" y="985198"/>
                  <a:pt x="4366383" y="1643566"/>
                  <a:pt x="4844919" y="1791394"/>
                </a:cubicBezTo>
                <a:cubicBezTo>
                  <a:pt x="5323455" y="1939222"/>
                  <a:pt x="5911719" y="1568890"/>
                  <a:pt x="6381111" y="1672522"/>
                </a:cubicBezTo>
                <a:cubicBezTo>
                  <a:pt x="6850503" y="1776154"/>
                  <a:pt x="7133967" y="2367466"/>
                  <a:pt x="7661271" y="2413186"/>
                </a:cubicBezTo>
                <a:cubicBezTo>
                  <a:pt x="8188575" y="2458906"/>
                  <a:pt x="9052683" y="1942488"/>
                  <a:pt x="9544935" y="1946842"/>
                </a:cubicBezTo>
                <a:cubicBezTo>
                  <a:pt x="10037187" y="1951196"/>
                  <a:pt x="10193724" y="2409703"/>
                  <a:pt x="10614783" y="2439312"/>
                </a:cubicBezTo>
                <a:cubicBezTo>
                  <a:pt x="11035842" y="2468921"/>
                  <a:pt x="11579693" y="2114918"/>
                  <a:pt x="12071292" y="2124497"/>
                </a:cubicBezTo>
                <a:cubicBezTo>
                  <a:pt x="12562891" y="2134076"/>
                  <a:pt x="13019872" y="2690337"/>
                  <a:pt x="13564376" y="2496789"/>
                </a:cubicBezTo>
                <a:cubicBezTo>
                  <a:pt x="14108880" y="2303241"/>
                  <a:pt x="14641192" y="1007623"/>
                  <a:pt x="15338313" y="963209"/>
                </a:cubicBezTo>
                <a:cubicBezTo>
                  <a:pt x="16035434" y="918795"/>
                  <a:pt x="17235910" y="1005663"/>
                  <a:pt x="17747103" y="2230306"/>
                </a:cubicBezTo>
                <a:cubicBezTo>
                  <a:pt x="18258296" y="3454949"/>
                  <a:pt x="21195915" y="7204642"/>
                  <a:pt x="18405471" y="8311066"/>
                </a:cubicBezTo>
                <a:cubicBezTo>
                  <a:pt x="15615027" y="9417490"/>
                  <a:pt x="3697347" y="10158154"/>
                  <a:pt x="1004439" y="8868850"/>
                </a:cubicBezTo>
                <a:cubicBezTo>
                  <a:pt x="-1688469" y="7579546"/>
                  <a:pt x="1839591" y="1940746"/>
                  <a:pt x="2257167" y="5935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small-fruit-tree-growing-on-earth_41467">
            <a:extLst>
              <a:ext uri="{FF2B5EF4-FFF2-40B4-BE49-F238E27FC236}">
                <a16:creationId xmlns:a16="http://schemas.microsoft.com/office/drawing/2014/main" id="{39D7B993-488A-47BF-A92F-903259E64002}"/>
              </a:ext>
            </a:extLst>
          </p:cNvPr>
          <p:cNvSpPr>
            <a:spLocks noChangeAspect="1"/>
          </p:cNvSpPr>
          <p:nvPr/>
        </p:nvSpPr>
        <p:spPr bwMode="auto">
          <a:xfrm>
            <a:off x="7004001" y="4391998"/>
            <a:ext cx="712731" cy="71256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  <a:gd name="connsiteX288" fmla="*/ 373273 h 605239"/>
              <a:gd name="connsiteY288" fmla="*/ 373273 h 605239"/>
              <a:gd name="connsiteX289" fmla="*/ 373273 h 605239"/>
              <a:gd name="connsiteY289" fmla="*/ 373273 h 605239"/>
              <a:gd name="connsiteX290" fmla="*/ 373273 h 605239"/>
              <a:gd name="connsiteY290" fmla="*/ 373273 h 605239"/>
              <a:gd name="connsiteX291" fmla="*/ 373273 h 605239"/>
              <a:gd name="connsiteY291" fmla="*/ 373273 h 605239"/>
              <a:gd name="connsiteX292" fmla="*/ 373273 h 605239"/>
              <a:gd name="connsiteY292" fmla="*/ 373273 h 605239"/>
              <a:gd name="connsiteX293" fmla="*/ 373273 h 605239"/>
              <a:gd name="connsiteY293" fmla="*/ 373273 h 605239"/>
              <a:gd name="connsiteX294" fmla="*/ 373273 h 605239"/>
              <a:gd name="connsiteY294" fmla="*/ 373273 h 605239"/>
              <a:gd name="connsiteX295" fmla="*/ 373273 h 605239"/>
              <a:gd name="connsiteY295" fmla="*/ 373273 h 605239"/>
              <a:gd name="connsiteX296" fmla="*/ 373273 h 605239"/>
              <a:gd name="connsiteY296" fmla="*/ 373273 h 605239"/>
              <a:gd name="connsiteX297" fmla="*/ 373273 h 605239"/>
              <a:gd name="connsiteY297" fmla="*/ 373273 h 605239"/>
              <a:gd name="connsiteX298" fmla="*/ 373273 h 605239"/>
              <a:gd name="connsiteY298" fmla="*/ 373273 h 605239"/>
              <a:gd name="connsiteX299" fmla="*/ 373273 h 605239"/>
              <a:gd name="connsiteY299" fmla="*/ 373273 h 605239"/>
              <a:gd name="connsiteX300" fmla="*/ 373273 h 605239"/>
              <a:gd name="connsiteY300" fmla="*/ 373273 h 605239"/>
              <a:gd name="connsiteX301" fmla="*/ 373273 h 605239"/>
              <a:gd name="connsiteY301" fmla="*/ 373273 h 605239"/>
              <a:gd name="connsiteX302" fmla="*/ 373273 h 605239"/>
              <a:gd name="connsiteY302" fmla="*/ 373273 h 605239"/>
              <a:gd name="connsiteX303" fmla="*/ 373273 h 605239"/>
              <a:gd name="connsiteY303" fmla="*/ 373273 h 605239"/>
              <a:gd name="connsiteX304" fmla="*/ 373273 h 605239"/>
              <a:gd name="connsiteY304" fmla="*/ 373273 h 605239"/>
              <a:gd name="connsiteX305" fmla="*/ 373273 h 605239"/>
              <a:gd name="connsiteY305" fmla="*/ 373273 h 605239"/>
              <a:gd name="connsiteX306" fmla="*/ 373273 h 605239"/>
              <a:gd name="connsiteY306" fmla="*/ 373273 h 605239"/>
              <a:gd name="connsiteX307" fmla="*/ 373273 h 605239"/>
              <a:gd name="connsiteY307" fmla="*/ 373273 h 605239"/>
              <a:gd name="connsiteX308" fmla="*/ 373273 h 605239"/>
              <a:gd name="connsiteY308" fmla="*/ 373273 h 605239"/>
              <a:gd name="connsiteX309" fmla="*/ 373273 h 605239"/>
              <a:gd name="connsiteY309" fmla="*/ 373273 h 605239"/>
              <a:gd name="connsiteX310" fmla="*/ 373273 h 605239"/>
              <a:gd name="connsiteY310" fmla="*/ 373273 h 605239"/>
              <a:gd name="connsiteX311" fmla="*/ 373273 h 605239"/>
              <a:gd name="connsiteY311" fmla="*/ 373273 h 605239"/>
              <a:gd name="connsiteX312" fmla="*/ 373273 h 605239"/>
              <a:gd name="connsiteY312" fmla="*/ 373273 h 605239"/>
              <a:gd name="connsiteX313" fmla="*/ 373273 h 605239"/>
              <a:gd name="connsiteY313" fmla="*/ 373273 h 605239"/>
              <a:gd name="connsiteX314" fmla="*/ 373273 h 605239"/>
              <a:gd name="connsiteY314" fmla="*/ 373273 h 605239"/>
              <a:gd name="connsiteX315" fmla="*/ 373273 h 605239"/>
              <a:gd name="connsiteY315" fmla="*/ 373273 h 605239"/>
              <a:gd name="connsiteX316" fmla="*/ 373273 h 605239"/>
              <a:gd name="connsiteY316" fmla="*/ 373273 h 605239"/>
              <a:gd name="connsiteX317" fmla="*/ 373273 h 605239"/>
              <a:gd name="connsiteY317" fmla="*/ 373273 h 605239"/>
              <a:gd name="connsiteX318" fmla="*/ 373273 h 605239"/>
              <a:gd name="connsiteY318" fmla="*/ 373273 h 605239"/>
              <a:gd name="connsiteX319" fmla="*/ 373273 h 605239"/>
              <a:gd name="connsiteY319" fmla="*/ 373273 h 605239"/>
              <a:gd name="connsiteX320" fmla="*/ 373273 h 605239"/>
              <a:gd name="connsiteY320" fmla="*/ 373273 h 605239"/>
              <a:gd name="connsiteX321" fmla="*/ 373273 h 605239"/>
              <a:gd name="connsiteY321" fmla="*/ 373273 h 605239"/>
              <a:gd name="connsiteX322" fmla="*/ 373273 h 605239"/>
              <a:gd name="connsiteY322" fmla="*/ 373273 h 605239"/>
              <a:gd name="connsiteX323" fmla="*/ 373273 h 605239"/>
              <a:gd name="connsiteY323" fmla="*/ 373273 h 605239"/>
              <a:gd name="connsiteX324" fmla="*/ 373273 h 605239"/>
              <a:gd name="connsiteY324" fmla="*/ 373273 h 605239"/>
              <a:gd name="connsiteX325" fmla="*/ 373273 h 605239"/>
              <a:gd name="connsiteY325" fmla="*/ 373273 h 605239"/>
              <a:gd name="connsiteX326" fmla="*/ 373273 h 605239"/>
              <a:gd name="connsiteY326" fmla="*/ 373273 h 605239"/>
              <a:gd name="connsiteX327" fmla="*/ 373273 h 605239"/>
              <a:gd name="connsiteY327" fmla="*/ 373273 h 605239"/>
              <a:gd name="connsiteX328" fmla="*/ 373273 h 605239"/>
              <a:gd name="connsiteY328" fmla="*/ 373273 h 605239"/>
              <a:gd name="connsiteX329" fmla="*/ 373273 h 605239"/>
              <a:gd name="connsiteY329" fmla="*/ 373273 h 605239"/>
              <a:gd name="connsiteX330" fmla="*/ 373273 h 605239"/>
              <a:gd name="connsiteY330" fmla="*/ 373273 h 605239"/>
              <a:gd name="connsiteX331" fmla="*/ 373273 h 605239"/>
              <a:gd name="connsiteY331" fmla="*/ 373273 h 605239"/>
              <a:gd name="connsiteX332" fmla="*/ 373273 h 605239"/>
              <a:gd name="connsiteY332" fmla="*/ 373273 h 605239"/>
              <a:gd name="connsiteX333" fmla="*/ 373273 h 605239"/>
              <a:gd name="connsiteY333" fmla="*/ 373273 h 605239"/>
              <a:gd name="connsiteX334" fmla="*/ 373273 h 605239"/>
              <a:gd name="connsiteY334" fmla="*/ 373273 h 605239"/>
              <a:gd name="connsiteX335" fmla="*/ 373273 h 605239"/>
              <a:gd name="connsiteY335" fmla="*/ 373273 h 605239"/>
              <a:gd name="connsiteX336" fmla="*/ 373273 h 605239"/>
              <a:gd name="connsiteY336" fmla="*/ 373273 h 605239"/>
              <a:gd name="connsiteX337" fmla="*/ 373273 h 605239"/>
              <a:gd name="connsiteY337" fmla="*/ 373273 h 605239"/>
              <a:gd name="connsiteX338" fmla="*/ 373273 h 605239"/>
              <a:gd name="connsiteY338" fmla="*/ 373273 h 605239"/>
              <a:gd name="connsiteX339" fmla="*/ 373273 h 605239"/>
              <a:gd name="connsiteY339" fmla="*/ 373273 h 605239"/>
              <a:gd name="connsiteX340" fmla="*/ 373273 h 605239"/>
              <a:gd name="connsiteY340" fmla="*/ 373273 h 605239"/>
              <a:gd name="connsiteX341" fmla="*/ 373273 h 605239"/>
              <a:gd name="connsiteY341" fmla="*/ 373273 h 605239"/>
              <a:gd name="connsiteX342" fmla="*/ 373273 h 605239"/>
              <a:gd name="connsiteY342" fmla="*/ 373273 h 605239"/>
              <a:gd name="connsiteX343" fmla="*/ 373273 h 605239"/>
              <a:gd name="connsiteY343" fmla="*/ 373273 h 605239"/>
              <a:gd name="connsiteX344" fmla="*/ 373273 h 605239"/>
              <a:gd name="connsiteY344" fmla="*/ 373273 h 605239"/>
              <a:gd name="connsiteX345" fmla="*/ 373273 h 605239"/>
              <a:gd name="connsiteY345" fmla="*/ 373273 h 605239"/>
              <a:gd name="connsiteX346" fmla="*/ 373273 h 605239"/>
              <a:gd name="connsiteY346" fmla="*/ 373273 h 605239"/>
              <a:gd name="connsiteX347" fmla="*/ 373273 h 605239"/>
              <a:gd name="connsiteY347" fmla="*/ 373273 h 605239"/>
              <a:gd name="connsiteX348" fmla="*/ 373273 h 605239"/>
              <a:gd name="connsiteY348" fmla="*/ 373273 h 605239"/>
              <a:gd name="connsiteX349" fmla="*/ 373273 h 605239"/>
              <a:gd name="connsiteY349" fmla="*/ 373273 h 605239"/>
              <a:gd name="connsiteX350" fmla="*/ 373273 h 605239"/>
              <a:gd name="connsiteY350" fmla="*/ 373273 h 605239"/>
              <a:gd name="connsiteX351" fmla="*/ 373273 h 605239"/>
              <a:gd name="connsiteY351" fmla="*/ 373273 h 605239"/>
              <a:gd name="connsiteX352" fmla="*/ 373273 h 605239"/>
              <a:gd name="connsiteY352" fmla="*/ 373273 h 605239"/>
              <a:gd name="connsiteX353" fmla="*/ 373273 h 605239"/>
              <a:gd name="connsiteY353" fmla="*/ 373273 h 605239"/>
              <a:gd name="connsiteX354" fmla="*/ 373273 h 605239"/>
              <a:gd name="connsiteY354" fmla="*/ 373273 h 605239"/>
              <a:gd name="connsiteX355" fmla="*/ 373273 h 605239"/>
              <a:gd name="connsiteY355" fmla="*/ 373273 h 605239"/>
              <a:gd name="connsiteX356" fmla="*/ 373273 h 605239"/>
              <a:gd name="connsiteY356" fmla="*/ 373273 h 605239"/>
              <a:gd name="connsiteX357" fmla="*/ 373273 h 605239"/>
              <a:gd name="connsiteY357" fmla="*/ 373273 h 605239"/>
              <a:gd name="connsiteX358" fmla="*/ 373273 h 605239"/>
              <a:gd name="connsiteY358" fmla="*/ 373273 h 605239"/>
              <a:gd name="connsiteX359" fmla="*/ 373273 h 605239"/>
              <a:gd name="connsiteY359" fmla="*/ 373273 h 605239"/>
              <a:gd name="connsiteX360" fmla="*/ 373273 h 605239"/>
              <a:gd name="connsiteY360" fmla="*/ 373273 h 605239"/>
              <a:gd name="connsiteX361" fmla="*/ 373273 h 605239"/>
              <a:gd name="connsiteY361" fmla="*/ 373273 h 605239"/>
              <a:gd name="connsiteX362" fmla="*/ 373273 h 605239"/>
              <a:gd name="connsiteY362" fmla="*/ 373273 h 605239"/>
              <a:gd name="connsiteX363" fmla="*/ 373273 h 605239"/>
              <a:gd name="connsiteY363" fmla="*/ 373273 h 605239"/>
              <a:gd name="connsiteX364" fmla="*/ 373273 h 605239"/>
              <a:gd name="connsiteY364" fmla="*/ 373273 h 605239"/>
              <a:gd name="connsiteX365" fmla="*/ 373273 h 605239"/>
              <a:gd name="connsiteY365" fmla="*/ 373273 h 605239"/>
              <a:gd name="connsiteX366" fmla="*/ 373273 h 605239"/>
              <a:gd name="connsiteY366" fmla="*/ 373273 h 605239"/>
              <a:gd name="connsiteX367" fmla="*/ 373273 h 605239"/>
              <a:gd name="connsiteY367" fmla="*/ 373273 h 605239"/>
              <a:gd name="connsiteX368" fmla="*/ 373273 h 605239"/>
              <a:gd name="connsiteY368" fmla="*/ 373273 h 605239"/>
              <a:gd name="connsiteX369" fmla="*/ 373273 h 605239"/>
              <a:gd name="connsiteY369" fmla="*/ 373273 h 605239"/>
              <a:gd name="connsiteX370" fmla="*/ 373273 h 605239"/>
              <a:gd name="connsiteY370" fmla="*/ 373273 h 605239"/>
              <a:gd name="connsiteX371" fmla="*/ 373273 h 605239"/>
              <a:gd name="connsiteY371" fmla="*/ 373273 h 605239"/>
              <a:gd name="connsiteX372" fmla="*/ 373273 h 605239"/>
              <a:gd name="connsiteY372" fmla="*/ 373273 h 605239"/>
              <a:gd name="connsiteX373" fmla="*/ 373273 h 605239"/>
              <a:gd name="connsiteY373" fmla="*/ 373273 h 605239"/>
              <a:gd name="connsiteX374" fmla="*/ 373273 h 605239"/>
              <a:gd name="connsiteY374" fmla="*/ 373273 h 605239"/>
              <a:gd name="connsiteX375" fmla="*/ 373273 h 605239"/>
              <a:gd name="connsiteY375" fmla="*/ 373273 h 605239"/>
              <a:gd name="connsiteX376" fmla="*/ 373273 h 605239"/>
              <a:gd name="connsiteY376" fmla="*/ 373273 h 605239"/>
              <a:gd name="connsiteX377" fmla="*/ 373273 h 605239"/>
              <a:gd name="connsiteY377" fmla="*/ 373273 h 605239"/>
              <a:gd name="connsiteX378" fmla="*/ 373273 h 605239"/>
              <a:gd name="connsiteY378" fmla="*/ 373273 h 605239"/>
              <a:gd name="connsiteX379" fmla="*/ 373273 h 605239"/>
              <a:gd name="connsiteY379" fmla="*/ 373273 h 605239"/>
              <a:gd name="connsiteX380" fmla="*/ 373273 h 605239"/>
              <a:gd name="connsiteY380" fmla="*/ 373273 h 605239"/>
              <a:gd name="connsiteX381" fmla="*/ 373273 h 605239"/>
              <a:gd name="connsiteY381" fmla="*/ 373273 h 605239"/>
              <a:gd name="connsiteX382" fmla="*/ 373273 h 605239"/>
              <a:gd name="connsiteY382" fmla="*/ 373273 h 605239"/>
              <a:gd name="connsiteX383" fmla="*/ 373273 h 605239"/>
              <a:gd name="connsiteY383" fmla="*/ 373273 h 605239"/>
              <a:gd name="connsiteX384" fmla="*/ 373273 h 605239"/>
              <a:gd name="connsiteY384" fmla="*/ 373273 h 605239"/>
              <a:gd name="connsiteX385" fmla="*/ 373273 h 605239"/>
              <a:gd name="connsiteY385" fmla="*/ 373273 h 605239"/>
              <a:gd name="connsiteX386" fmla="*/ 373273 h 605239"/>
              <a:gd name="connsiteY386" fmla="*/ 373273 h 605239"/>
              <a:gd name="connsiteX387" fmla="*/ 373273 h 605239"/>
              <a:gd name="connsiteY387" fmla="*/ 373273 h 605239"/>
              <a:gd name="connsiteX388" fmla="*/ 373273 h 605239"/>
              <a:gd name="connsiteY388" fmla="*/ 373273 h 605239"/>
              <a:gd name="connsiteX389" fmla="*/ 373273 h 605239"/>
              <a:gd name="connsiteY389" fmla="*/ 373273 h 605239"/>
              <a:gd name="connsiteX390" fmla="*/ 373273 h 605239"/>
              <a:gd name="connsiteY390" fmla="*/ 373273 h 605239"/>
              <a:gd name="connsiteX391" fmla="*/ 373273 h 605239"/>
              <a:gd name="connsiteY391" fmla="*/ 373273 h 605239"/>
              <a:gd name="connsiteX392" fmla="*/ 373273 h 605239"/>
              <a:gd name="connsiteY392" fmla="*/ 373273 h 605239"/>
              <a:gd name="connsiteX393" fmla="*/ 373273 h 605239"/>
              <a:gd name="connsiteY393" fmla="*/ 373273 h 605239"/>
              <a:gd name="connsiteX394" fmla="*/ 373273 h 605239"/>
              <a:gd name="connsiteY394" fmla="*/ 373273 h 605239"/>
              <a:gd name="connsiteX395" fmla="*/ 373273 h 605239"/>
              <a:gd name="connsiteY395" fmla="*/ 373273 h 605239"/>
              <a:gd name="connsiteX396" fmla="*/ 373273 h 605239"/>
              <a:gd name="connsiteY396" fmla="*/ 373273 h 605239"/>
              <a:gd name="connsiteX397" fmla="*/ 373273 h 605239"/>
              <a:gd name="connsiteY397" fmla="*/ 373273 h 605239"/>
              <a:gd name="connsiteX398" fmla="*/ 373273 h 605239"/>
              <a:gd name="connsiteY398" fmla="*/ 373273 h 605239"/>
              <a:gd name="connsiteX399" fmla="*/ 373273 h 605239"/>
              <a:gd name="connsiteY399" fmla="*/ 373273 h 605239"/>
              <a:gd name="connsiteX400" fmla="*/ 373273 h 605239"/>
              <a:gd name="connsiteY400" fmla="*/ 373273 h 605239"/>
              <a:gd name="connsiteX401" fmla="*/ 373273 h 605239"/>
              <a:gd name="connsiteY401" fmla="*/ 373273 h 605239"/>
              <a:gd name="connsiteX402" fmla="*/ 373273 h 605239"/>
              <a:gd name="connsiteY402" fmla="*/ 373273 h 605239"/>
              <a:gd name="connsiteX403" fmla="*/ 373273 h 605239"/>
              <a:gd name="connsiteY403" fmla="*/ 373273 h 605239"/>
              <a:gd name="connsiteX404" fmla="*/ 373273 h 605239"/>
              <a:gd name="connsiteY404" fmla="*/ 373273 h 605239"/>
              <a:gd name="connsiteX405" fmla="*/ 373273 h 605239"/>
              <a:gd name="connsiteY405" fmla="*/ 373273 h 605239"/>
              <a:gd name="connsiteX406" fmla="*/ 373273 h 605239"/>
              <a:gd name="connsiteY406" fmla="*/ 373273 h 605239"/>
              <a:gd name="connsiteX407" fmla="*/ 373273 h 605239"/>
              <a:gd name="connsiteY407" fmla="*/ 373273 h 605239"/>
              <a:gd name="connsiteX408" fmla="*/ 373273 h 605239"/>
              <a:gd name="connsiteY408" fmla="*/ 373273 h 605239"/>
              <a:gd name="connsiteX409" fmla="*/ 373273 h 605239"/>
              <a:gd name="connsiteY409" fmla="*/ 373273 h 605239"/>
              <a:gd name="connsiteX410" fmla="*/ 373273 h 605239"/>
              <a:gd name="connsiteY410" fmla="*/ 373273 h 605239"/>
              <a:gd name="connsiteX411" fmla="*/ 373273 h 605239"/>
              <a:gd name="connsiteY411" fmla="*/ 373273 h 605239"/>
              <a:gd name="connsiteX412" fmla="*/ 373273 h 605239"/>
              <a:gd name="connsiteY412" fmla="*/ 373273 h 605239"/>
              <a:gd name="connsiteX413" fmla="*/ 373273 h 605239"/>
              <a:gd name="connsiteY413" fmla="*/ 373273 h 605239"/>
              <a:gd name="connsiteX414" fmla="*/ 373273 h 605239"/>
              <a:gd name="connsiteY414" fmla="*/ 373273 h 605239"/>
              <a:gd name="connsiteX415" fmla="*/ 373273 h 605239"/>
              <a:gd name="connsiteY415" fmla="*/ 373273 h 605239"/>
              <a:gd name="connsiteX416" fmla="*/ 373273 h 605239"/>
              <a:gd name="connsiteY416" fmla="*/ 373273 h 605239"/>
              <a:gd name="connsiteX417" fmla="*/ 373273 h 605239"/>
              <a:gd name="connsiteY417" fmla="*/ 373273 h 605239"/>
              <a:gd name="connsiteX418" fmla="*/ 373273 h 605239"/>
              <a:gd name="connsiteY418" fmla="*/ 373273 h 605239"/>
              <a:gd name="connsiteX419" fmla="*/ 373273 h 605239"/>
              <a:gd name="connsiteY419" fmla="*/ 373273 h 605239"/>
              <a:gd name="connsiteX420" fmla="*/ 373273 h 605239"/>
              <a:gd name="connsiteY420" fmla="*/ 373273 h 605239"/>
              <a:gd name="connsiteX421" fmla="*/ 373273 h 605239"/>
              <a:gd name="connsiteY421" fmla="*/ 373273 h 605239"/>
              <a:gd name="connsiteX422" fmla="*/ 373273 h 605239"/>
              <a:gd name="connsiteY422" fmla="*/ 373273 h 605239"/>
              <a:gd name="connsiteX423" fmla="*/ 373273 h 605239"/>
              <a:gd name="connsiteY423" fmla="*/ 373273 h 605239"/>
              <a:gd name="connsiteX424" fmla="*/ 373273 h 605239"/>
              <a:gd name="connsiteY424" fmla="*/ 373273 h 605239"/>
              <a:gd name="connsiteX425" fmla="*/ 373273 h 605239"/>
              <a:gd name="connsiteY425" fmla="*/ 373273 h 605239"/>
              <a:gd name="connsiteX426" fmla="*/ 373273 h 605239"/>
              <a:gd name="connsiteY426" fmla="*/ 373273 h 605239"/>
              <a:gd name="connsiteX427" fmla="*/ 373273 h 605239"/>
              <a:gd name="connsiteY427" fmla="*/ 373273 h 605239"/>
              <a:gd name="connsiteX428" fmla="*/ 373273 h 605239"/>
              <a:gd name="connsiteY428" fmla="*/ 373273 h 605239"/>
              <a:gd name="connsiteX429" fmla="*/ 373273 h 605239"/>
              <a:gd name="connsiteY429" fmla="*/ 373273 h 605239"/>
              <a:gd name="connsiteX430" fmla="*/ 373273 h 605239"/>
              <a:gd name="connsiteY430" fmla="*/ 373273 h 605239"/>
              <a:gd name="connsiteX431" fmla="*/ 373273 h 605239"/>
              <a:gd name="connsiteY431" fmla="*/ 373273 h 605239"/>
              <a:gd name="connsiteX432" fmla="*/ 373273 h 605239"/>
              <a:gd name="connsiteY432" fmla="*/ 373273 h 605239"/>
              <a:gd name="connsiteX433" fmla="*/ 373273 h 605239"/>
              <a:gd name="connsiteY433" fmla="*/ 373273 h 605239"/>
              <a:gd name="connsiteX434" fmla="*/ 373273 h 605239"/>
              <a:gd name="connsiteY434" fmla="*/ 373273 h 605239"/>
              <a:gd name="connsiteX435" fmla="*/ 373273 h 605239"/>
              <a:gd name="connsiteY435" fmla="*/ 373273 h 605239"/>
              <a:gd name="connsiteX436" fmla="*/ 373273 h 605239"/>
              <a:gd name="connsiteY436" fmla="*/ 373273 h 605239"/>
              <a:gd name="connsiteX437" fmla="*/ 373273 h 605239"/>
              <a:gd name="connsiteY437" fmla="*/ 373273 h 605239"/>
              <a:gd name="connsiteX438" fmla="*/ 373273 h 605239"/>
              <a:gd name="connsiteY438" fmla="*/ 373273 h 605239"/>
              <a:gd name="connsiteX439" fmla="*/ 373273 h 605239"/>
              <a:gd name="connsiteY439" fmla="*/ 373273 h 605239"/>
              <a:gd name="connsiteX440" fmla="*/ 373273 h 605239"/>
              <a:gd name="connsiteY440" fmla="*/ 373273 h 605239"/>
              <a:gd name="connsiteX441" fmla="*/ 373273 h 605239"/>
              <a:gd name="connsiteY441" fmla="*/ 373273 h 605239"/>
              <a:gd name="connsiteX442" fmla="*/ 373273 h 605239"/>
              <a:gd name="connsiteY442" fmla="*/ 373273 h 605239"/>
              <a:gd name="connsiteX443" fmla="*/ 373273 h 605239"/>
              <a:gd name="connsiteY443" fmla="*/ 373273 h 605239"/>
              <a:gd name="connsiteX444" fmla="*/ 373273 h 605239"/>
              <a:gd name="connsiteY444" fmla="*/ 373273 h 605239"/>
              <a:gd name="connsiteX445" fmla="*/ 373273 h 605239"/>
              <a:gd name="connsiteY445" fmla="*/ 373273 h 605239"/>
              <a:gd name="connsiteX446" fmla="*/ 373273 h 605239"/>
              <a:gd name="connsiteY446" fmla="*/ 373273 h 605239"/>
              <a:gd name="connsiteX447" fmla="*/ 373273 h 605239"/>
              <a:gd name="connsiteY447" fmla="*/ 373273 h 605239"/>
              <a:gd name="connsiteX448" fmla="*/ 373273 h 605239"/>
              <a:gd name="connsiteY448" fmla="*/ 373273 h 605239"/>
              <a:gd name="connsiteX449" fmla="*/ 373273 h 605239"/>
              <a:gd name="connsiteY449" fmla="*/ 373273 h 605239"/>
              <a:gd name="connsiteX450" fmla="*/ 373273 h 605239"/>
              <a:gd name="connsiteY450" fmla="*/ 373273 h 605239"/>
              <a:gd name="connsiteX451" fmla="*/ 373273 h 605239"/>
              <a:gd name="connsiteY451" fmla="*/ 373273 h 605239"/>
              <a:gd name="connsiteX452" fmla="*/ 373273 h 605239"/>
              <a:gd name="connsiteY452" fmla="*/ 373273 h 605239"/>
              <a:gd name="connsiteX453" fmla="*/ 373273 h 605239"/>
              <a:gd name="connsiteY453" fmla="*/ 373273 h 605239"/>
              <a:gd name="connsiteX454" fmla="*/ 373273 h 605239"/>
              <a:gd name="connsiteY454" fmla="*/ 373273 h 605239"/>
              <a:gd name="connsiteX455" fmla="*/ 373273 h 605239"/>
              <a:gd name="connsiteY455" fmla="*/ 373273 h 605239"/>
              <a:gd name="connsiteX456" fmla="*/ 373273 h 605239"/>
              <a:gd name="connsiteY456" fmla="*/ 373273 h 605239"/>
              <a:gd name="connsiteX457" fmla="*/ 373273 h 605239"/>
              <a:gd name="connsiteY457" fmla="*/ 373273 h 605239"/>
              <a:gd name="connsiteX458" fmla="*/ 373273 h 605239"/>
              <a:gd name="connsiteY458" fmla="*/ 373273 h 605239"/>
              <a:gd name="connsiteX459" fmla="*/ 373273 h 605239"/>
              <a:gd name="connsiteY459" fmla="*/ 373273 h 605239"/>
              <a:gd name="connsiteX460" fmla="*/ 373273 h 605239"/>
              <a:gd name="connsiteY460" fmla="*/ 373273 h 605239"/>
              <a:gd name="connsiteX461" fmla="*/ 373273 h 605239"/>
              <a:gd name="connsiteY461" fmla="*/ 373273 h 605239"/>
              <a:gd name="connsiteX462" fmla="*/ 373273 h 605239"/>
              <a:gd name="connsiteY462" fmla="*/ 373273 h 605239"/>
              <a:gd name="connsiteX463" fmla="*/ 373273 h 605239"/>
              <a:gd name="connsiteY463" fmla="*/ 373273 h 605239"/>
              <a:gd name="connsiteX464" fmla="*/ 373273 h 605239"/>
              <a:gd name="connsiteY464" fmla="*/ 373273 h 605239"/>
              <a:gd name="connsiteX465" fmla="*/ 373273 h 605239"/>
              <a:gd name="connsiteY465" fmla="*/ 373273 h 605239"/>
              <a:gd name="connsiteX466" fmla="*/ 373273 h 605239"/>
              <a:gd name="connsiteY466" fmla="*/ 373273 h 605239"/>
              <a:gd name="connsiteX467" fmla="*/ 373273 h 605239"/>
              <a:gd name="connsiteY467" fmla="*/ 373273 h 605239"/>
              <a:gd name="connsiteX468" fmla="*/ 373273 h 605239"/>
              <a:gd name="connsiteY468" fmla="*/ 373273 h 605239"/>
              <a:gd name="connsiteX469" fmla="*/ 373273 h 605239"/>
              <a:gd name="connsiteY469" fmla="*/ 373273 h 605239"/>
              <a:gd name="connsiteX470" fmla="*/ 373273 h 605239"/>
              <a:gd name="connsiteY470" fmla="*/ 373273 h 605239"/>
              <a:gd name="connsiteX471" fmla="*/ 373273 h 605239"/>
              <a:gd name="connsiteY471" fmla="*/ 373273 h 605239"/>
              <a:gd name="connsiteX472" fmla="*/ 373273 h 605239"/>
              <a:gd name="connsiteY472" fmla="*/ 373273 h 605239"/>
              <a:gd name="connsiteX473" fmla="*/ 373273 h 605239"/>
              <a:gd name="connsiteY473" fmla="*/ 373273 h 605239"/>
              <a:gd name="connsiteX474" fmla="*/ 373273 h 605239"/>
              <a:gd name="connsiteY474" fmla="*/ 373273 h 605239"/>
              <a:gd name="connsiteX475" fmla="*/ 373273 h 605239"/>
              <a:gd name="connsiteY475" fmla="*/ 373273 h 605239"/>
              <a:gd name="connsiteX476" fmla="*/ 373273 h 605239"/>
              <a:gd name="connsiteY476" fmla="*/ 373273 h 605239"/>
              <a:gd name="connsiteX477" fmla="*/ 373273 h 605239"/>
              <a:gd name="connsiteY477" fmla="*/ 373273 h 605239"/>
              <a:gd name="connsiteX478" fmla="*/ 373273 h 605239"/>
              <a:gd name="connsiteY478" fmla="*/ 373273 h 605239"/>
              <a:gd name="connsiteX479" fmla="*/ 373273 h 605239"/>
              <a:gd name="connsiteY479" fmla="*/ 373273 h 605239"/>
              <a:gd name="connsiteX480" fmla="*/ 373273 h 605239"/>
              <a:gd name="connsiteY480" fmla="*/ 373273 h 605239"/>
              <a:gd name="connsiteX481" fmla="*/ 373273 h 605239"/>
              <a:gd name="connsiteY481" fmla="*/ 373273 h 605239"/>
              <a:gd name="connsiteX482" fmla="*/ 373273 h 605239"/>
              <a:gd name="connsiteY482" fmla="*/ 373273 h 605239"/>
              <a:gd name="connsiteX483" fmla="*/ 373273 h 605239"/>
              <a:gd name="connsiteY483" fmla="*/ 373273 h 605239"/>
              <a:gd name="connsiteX484" fmla="*/ 373273 h 605239"/>
              <a:gd name="connsiteY484" fmla="*/ 373273 h 605239"/>
              <a:gd name="connsiteX485" fmla="*/ 373273 h 605239"/>
              <a:gd name="connsiteY485" fmla="*/ 373273 h 605239"/>
              <a:gd name="connsiteX486" fmla="*/ 373273 h 605239"/>
              <a:gd name="connsiteY486" fmla="*/ 373273 h 605239"/>
              <a:gd name="connsiteX487" fmla="*/ 373273 h 605239"/>
              <a:gd name="connsiteY487" fmla="*/ 373273 h 605239"/>
              <a:gd name="connsiteX488" fmla="*/ 373273 h 605239"/>
              <a:gd name="connsiteY488" fmla="*/ 373273 h 605239"/>
              <a:gd name="connsiteX489" fmla="*/ 373273 h 605239"/>
              <a:gd name="connsiteY489" fmla="*/ 373273 h 605239"/>
              <a:gd name="connsiteX490" fmla="*/ 373273 h 605239"/>
              <a:gd name="connsiteY490" fmla="*/ 373273 h 605239"/>
              <a:gd name="connsiteX491" fmla="*/ 373273 h 605239"/>
              <a:gd name="connsiteY491" fmla="*/ 373273 h 605239"/>
              <a:gd name="connsiteX492" fmla="*/ 373273 h 605239"/>
              <a:gd name="connsiteY492" fmla="*/ 373273 h 605239"/>
              <a:gd name="connsiteX493" fmla="*/ 373273 h 605239"/>
              <a:gd name="connsiteY493" fmla="*/ 373273 h 605239"/>
              <a:gd name="connsiteX494" fmla="*/ 373273 h 605239"/>
              <a:gd name="connsiteY494" fmla="*/ 373273 h 605239"/>
              <a:gd name="connsiteX495" fmla="*/ 373273 h 605239"/>
              <a:gd name="connsiteY495" fmla="*/ 373273 h 605239"/>
              <a:gd name="connsiteX496" fmla="*/ 373273 h 605239"/>
              <a:gd name="connsiteY496" fmla="*/ 373273 h 605239"/>
              <a:gd name="connsiteX497" fmla="*/ 373273 h 605239"/>
              <a:gd name="connsiteY497" fmla="*/ 373273 h 605239"/>
              <a:gd name="connsiteX498" fmla="*/ 373273 h 605239"/>
              <a:gd name="connsiteY498" fmla="*/ 373273 h 605239"/>
              <a:gd name="connsiteX499" fmla="*/ 373273 h 605239"/>
              <a:gd name="connsiteY499" fmla="*/ 373273 h 605239"/>
              <a:gd name="connsiteX500" fmla="*/ 373273 h 605239"/>
              <a:gd name="connsiteY500" fmla="*/ 373273 h 605239"/>
              <a:gd name="connsiteX501" fmla="*/ 373273 h 605239"/>
              <a:gd name="connsiteY501" fmla="*/ 373273 h 605239"/>
              <a:gd name="connsiteX502" fmla="*/ 373273 h 605239"/>
              <a:gd name="connsiteY502" fmla="*/ 373273 h 605239"/>
              <a:gd name="connsiteX503" fmla="*/ 373273 h 605239"/>
              <a:gd name="connsiteY503" fmla="*/ 373273 h 605239"/>
              <a:gd name="connsiteX504" fmla="*/ 373273 h 605239"/>
              <a:gd name="connsiteY504" fmla="*/ 373273 h 605239"/>
              <a:gd name="connsiteX505" fmla="*/ 373273 h 605239"/>
              <a:gd name="connsiteY505" fmla="*/ 373273 h 605239"/>
              <a:gd name="connsiteX506" fmla="*/ 373273 h 605239"/>
              <a:gd name="connsiteY506" fmla="*/ 373273 h 605239"/>
              <a:gd name="connsiteX507" fmla="*/ 373273 h 605239"/>
              <a:gd name="connsiteY507" fmla="*/ 373273 h 605239"/>
              <a:gd name="connsiteX508" fmla="*/ 373273 h 605239"/>
              <a:gd name="connsiteY508" fmla="*/ 373273 h 605239"/>
              <a:gd name="connsiteX509" fmla="*/ 373273 h 605239"/>
              <a:gd name="connsiteY509" fmla="*/ 373273 h 605239"/>
              <a:gd name="connsiteX510" fmla="*/ 373273 h 605239"/>
              <a:gd name="connsiteY510" fmla="*/ 373273 h 605239"/>
              <a:gd name="connsiteX511" fmla="*/ 373273 h 605239"/>
              <a:gd name="connsiteY511" fmla="*/ 373273 h 605239"/>
              <a:gd name="connsiteX512" fmla="*/ 373273 h 605239"/>
              <a:gd name="connsiteY512" fmla="*/ 373273 h 605239"/>
              <a:gd name="connsiteX513" fmla="*/ 373273 h 605239"/>
              <a:gd name="connsiteY513" fmla="*/ 373273 h 605239"/>
              <a:gd name="connsiteX514" fmla="*/ 373273 h 605239"/>
              <a:gd name="connsiteY514" fmla="*/ 373273 h 605239"/>
              <a:gd name="connsiteX515" fmla="*/ 373273 h 605239"/>
              <a:gd name="connsiteY515" fmla="*/ 373273 h 605239"/>
              <a:gd name="connsiteX516" fmla="*/ 373273 h 605239"/>
              <a:gd name="connsiteY516" fmla="*/ 373273 h 605239"/>
              <a:gd name="connsiteX517" fmla="*/ 373273 h 605239"/>
              <a:gd name="connsiteY517" fmla="*/ 373273 h 605239"/>
              <a:gd name="connsiteX518" fmla="*/ 373273 h 605239"/>
              <a:gd name="connsiteY518" fmla="*/ 373273 h 605239"/>
              <a:gd name="connsiteX519" fmla="*/ 373273 h 605239"/>
              <a:gd name="connsiteY519" fmla="*/ 373273 h 605239"/>
              <a:gd name="connsiteX520" fmla="*/ 373273 h 605239"/>
              <a:gd name="connsiteY520" fmla="*/ 373273 h 605239"/>
              <a:gd name="connsiteX521" fmla="*/ 373273 h 605239"/>
              <a:gd name="connsiteY521" fmla="*/ 373273 h 605239"/>
              <a:gd name="connsiteX522" fmla="*/ 373273 h 605239"/>
              <a:gd name="connsiteY522" fmla="*/ 373273 h 605239"/>
              <a:gd name="connsiteX523" fmla="*/ 373273 h 605239"/>
              <a:gd name="connsiteY523" fmla="*/ 373273 h 605239"/>
              <a:gd name="connsiteX524" fmla="*/ 373273 h 605239"/>
              <a:gd name="connsiteY524" fmla="*/ 373273 h 605239"/>
              <a:gd name="connsiteX525" fmla="*/ 373273 h 605239"/>
              <a:gd name="connsiteY525" fmla="*/ 373273 h 605239"/>
              <a:gd name="connsiteX526" fmla="*/ 373273 h 605239"/>
              <a:gd name="connsiteY526" fmla="*/ 373273 h 605239"/>
              <a:gd name="connsiteX527" fmla="*/ 373273 h 605239"/>
              <a:gd name="connsiteY527" fmla="*/ 373273 h 605239"/>
              <a:gd name="connsiteX528" fmla="*/ 373273 h 605239"/>
              <a:gd name="connsiteY528" fmla="*/ 373273 h 605239"/>
              <a:gd name="connsiteX529" fmla="*/ 373273 h 605239"/>
              <a:gd name="connsiteY529" fmla="*/ 373273 h 605239"/>
              <a:gd name="connsiteX530" fmla="*/ 373273 h 605239"/>
              <a:gd name="connsiteY530" fmla="*/ 373273 h 605239"/>
              <a:gd name="connsiteX531" fmla="*/ 373273 h 605239"/>
              <a:gd name="connsiteY531" fmla="*/ 373273 h 605239"/>
              <a:gd name="connsiteX532" fmla="*/ 373273 h 605239"/>
              <a:gd name="connsiteY532" fmla="*/ 373273 h 605239"/>
              <a:gd name="connsiteX533" fmla="*/ 373273 h 605239"/>
              <a:gd name="connsiteY533" fmla="*/ 373273 h 605239"/>
              <a:gd name="connsiteX534" fmla="*/ 373273 h 605239"/>
              <a:gd name="connsiteY534" fmla="*/ 373273 h 605239"/>
              <a:gd name="connsiteX535" fmla="*/ 373273 h 605239"/>
              <a:gd name="connsiteY535" fmla="*/ 373273 h 605239"/>
              <a:gd name="connsiteX536" fmla="*/ 373273 h 605239"/>
              <a:gd name="connsiteY536" fmla="*/ 373273 h 605239"/>
              <a:gd name="connsiteX537" fmla="*/ 373273 h 605239"/>
              <a:gd name="connsiteY537" fmla="*/ 373273 h 605239"/>
              <a:gd name="connsiteX538" fmla="*/ 373273 h 605239"/>
              <a:gd name="connsiteY538" fmla="*/ 373273 h 605239"/>
              <a:gd name="connsiteX539" fmla="*/ 373273 h 605239"/>
              <a:gd name="connsiteY539" fmla="*/ 373273 h 605239"/>
              <a:gd name="connsiteX540" fmla="*/ 373273 h 605239"/>
              <a:gd name="connsiteY540" fmla="*/ 373273 h 605239"/>
              <a:gd name="connsiteX541" fmla="*/ 373273 h 605239"/>
              <a:gd name="connsiteY541" fmla="*/ 373273 h 605239"/>
              <a:gd name="connsiteX542" fmla="*/ 373273 h 605239"/>
              <a:gd name="connsiteY542" fmla="*/ 373273 h 605239"/>
              <a:gd name="connsiteX543" fmla="*/ 373273 h 605239"/>
              <a:gd name="connsiteY543" fmla="*/ 373273 h 605239"/>
              <a:gd name="connsiteX544" fmla="*/ 373273 h 605239"/>
              <a:gd name="connsiteY544" fmla="*/ 373273 h 605239"/>
              <a:gd name="connsiteX545" fmla="*/ 373273 h 605239"/>
              <a:gd name="connsiteY545" fmla="*/ 373273 h 605239"/>
              <a:gd name="connsiteX546" fmla="*/ 373273 h 605239"/>
              <a:gd name="connsiteY546" fmla="*/ 373273 h 605239"/>
              <a:gd name="connsiteX547" fmla="*/ 373273 h 605239"/>
              <a:gd name="connsiteY547" fmla="*/ 373273 h 605239"/>
              <a:gd name="connsiteX548" fmla="*/ 373273 h 605239"/>
              <a:gd name="connsiteY548" fmla="*/ 373273 h 605239"/>
              <a:gd name="connsiteX549" fmla="*/ 373273 h 605239"/>
              <a:gd name="connsiteY549" fmla="*/ 373273 h 605239"/>
              <a:gd name="connsiteX550" fmla="*/ 373273 h 605239"/>
              <a:gd name="connsiteY550" fmla="*/ 373273 h 605239"/>
              <a:gd name="connsiteX551" fmla="*/ 373273 h 605239"/>
              <a:gd name="connsiteY551" fmla="*/ 373273 h 605239"/>
              <a:gd name="connsiteX552" fmla="*/ 373273 h 605239"/>
              <a:gd name="connsiteY552" fmla="*/ 373273 h 605239"/>
              <a:gd name="connsiteX553" fmla="*/ 373273 h 605239"/>
              <a:gd name="connsiteY553" fmla="*/ 373273 h 605239"/>
              <a:gd name="connsiteX554" fmla="*/ 373273 h 605239"/>
              <a:gd name="connsiteY554" fmla="*/ 373273 h 605239"/>
              <a:gd name="connsiteX555" fmla="*/ 373273 h 605239"/>
              <a:gd name="connsiteY555" fmla="*/ 373273 h 605239"/>
              <a:gd name="connsiteX556" fmla="*/ 373273 h 605239"/>
              <a:gd name="connsiteY556" fmla="*/ 373273 h 605239"/>
              <a:gd name="connsiteX557" fmla="*/ 373273 h 605239"/>
              <a:gd name="connsiteY557" fmla="*/ 373273 h 605239"/>
              <a:gd name="connsiteX558" fmla="*/ 373273 h 605239"/>
              <a:gd name="connsiteY558" fmla="*/ 373273 h 605239"/>
              <a:gd name="connsiteX559" fmla="*/ 373273 h 605239"/>
              <a:gd name="connsiteY559" fmla="*/ 373273 h 605239"/>
              <a:gd name="connsiteX560" fmla="*/ 373273 h 605239"/>
              <a:gd name="connsiteY560" fmla="*/ 373273 h 605239"/>
              <a:gd name="connsiteX561" fmla="*/ 373273 h 605239"/>
              <a:gd name="connsiteY561" fmla="*/ 373273 h 605239"/>
              <a:gd name="connsiteX562" fmla="*/ 373273 h 605239"/>
              <a:gd name="connsiteY562" fmla="*/ 373273 h 605239"/>
              <a:gd name="connsiteX563" fmla="*/ 373273 h 605239"/>
              <a:gd name="connsiteY563" fmla="*/ 373273 h 605239"/>
              <a:gd name="connsiteX564" fmla="*/ 373273 h 605239"/>
              <a:gd name="connsiteY564" fmla="*/ 373273 h 605239"/>
              <a:gd name="connsiteX565" fmla="*/ 373273 h 605239"/>
              <a:gd name="connsiteY565" fmla="*/ 373273 h 605239"/>
              <a:gd name="connsiteX566" fmla="*/ 373273 h 605239"/>
              <a:gd name="connsiteY566" fmla="*/ 373273 h 605239"/>
              <a:gd name="connsiteX567" fmla="*/ 373273 h 605239"/>
              <a:gd name="connsiteY567" fmla="*/ 373273 h 605239"/>
              <a:gd name="connsiteX568" fmla="*/ 373273 h 605239"/>
              <a:gd name="connsiteY568" fmla="*/ 373273 h 605239"/>
              <a:gd name="connsiteX569" fmla="*/ 373273 h 605239"/>
              <a:gd name="connsiteY569" fmla="*/ 373273 h 605239"/>
              <a:gd name="connsiteX570" fmla="*/ 373273 h 605239"/>
              <a:gd name="connsiteY570" fmla="*/ 373273 h 605239"/>
              <a:gd name="connsiteX571" fmla="*/ 373273 h 605239"/>
              <a:gd name="connsiteY571" fmla="*/ 373273 h 605239"/>
              <a:gd name="connsiteX572" fmla="*/ 373273 h 605239"/>
              <a:gd name="connsiteY572" fmla="*/ 373273 h 605239"/>
              <a:gd name="connsiteX573" fmla="*/ 373273 h 605239"/>
              <a:gd name="connsiteY573" fmla="*/ 373273 h 605239"/>
              <a:gd name="connsiteX574" fmla="*/ 373273 h 605239"/>
              <a:gd name="connsiteY574" fmla="*/ 373273 h 605239"/>
              <a:gd name="connsiteX575" fmla="*/ 373273 h 605239"/>
              <a:gd name="connsiteY575" fmla="*/ 373273 h 605239"/>
              <a:gd name="connsiteX576" fmla="*/ 373273 h 605239"/>
              <a:gd name="connsiteY576" fmla="*/ 373273 h 605239"/>
              <a:gd name="connsiteX577" fmla="*/ 373273 h 605239"/>
              <a:gd name="connsiteY577" fmla="*/ 373273 h 605239"/>
              <a:gd name="connsiteX578" fmla="*/ 373273 h 605239"/>
              <a:gd name="connsiteY578" fmla="*/ 373273 h 605239"/>
              <a:gd name="connsiteX579" fmla="*/ 373273 h 605239"/>
              <a:gd name="connsiteY579" fmla="*/ 373273 h 605239"/>
              <a:gd name="connsiteX580" fmla="*/ 373273 h 605239"/>
              <a:gd name="connsiteY580" fmla="*/ 373273 h 605239"/>
              <a:gd name="connsiteX581" fmla="*/ 373273 h 605239"/>
              <a:gd name="connsiteY581" fmla="*/ 373273 h 605239"/>
              <a:gd name="connsiteX582" fmla="*/ 373273 h 605239"/>
              <a:gd name="connsiteY582" fmla="*/ 373273 h 605239"/>
              <a:gd name="connsiteX583" fmla="*/ 373273 h 605239"/>
              <a:gd name="connsiteY583" fmla="*/ 373273 h 605239"/>
              <a:gd name="connsiteX584" fmla="*/ 373273 h 605239"/>
              <a:gd name="connsiteY584" fmla="*/ 373273 h 605239"/>
              <a:gd name="connsiteX585" fmla="*/ 373273 h 605239"/>
              <a:gd name="connsiteY585" fmla="*/ 373273 h 605239"/>
              <a:gd name="connsiteX586" fmla="*/ 373273 h 605239"/>
              <a:gd name="connsiteY586" fmla="*/ 373273 h 605239"/>
              <a:gd name="connsiteX587" fmla="*/ 373273 h 605239"/>
              <a:gd name="connsiteY587" fmla="*/ 373273 h 605239"/>
              <a:gd name="connsiteX588" fmla="*/ 373273 h 605239"/>
              <a:gd name="connsiteY588" fmla="*/ 373273 h 605239"/>
              <a:gd name="connsiteX589" fmla="*/ 373273 h 605239"/>
              <a:gd name="connsiteY589" fmla="*/ 373273 h 605239"/>
              <a:gd name="connsiteX590" fmla="*/ 373273 h 605239"/>
              <a:gd name="connsiteY590" fmla="*/ 373273 h 605239"/>
              <a:gd name="connsiteX591" fmla="*/ 373273 h 605239"/>
              <a:gd name="connsiteY591" fmla="*/ 373273 h 605239"/>
              <a:gd name="connsiteX592" fmla="*/ 373273 h 605239"/>
              <a:gd name="connsiteY592" fmla="*/ 373273 h 605239"/>
              <a:gd name="connsiteX593" fmla="*/ 373273 h 605239"/>
              <a:gd name="connsiteY593" fmla="*/ 373273 h 605239"/>
              <a:gd name="connsiteX594" fmla="*/ 373273 h 605239"/>
              <a:gd name="connsiteY594" fmla="*/ 373273 h 605239"/>
              <a:gd name="connsiteX595" fmla="*/ 373273 h 605239"/>
              <a:gd name="connsiteY595" fmla="*/ 373273 h 605239"/>
              <a:gd name="connsiteX596" fmla="*/ 373273 h 605239"/>
              <a:gd name="connsiteY596" fmla="*/ 373273 h 605239"/>
              <a:gd name="connsiteX597" fmla="*/ 373273 h 605239"/>
              <a:gd name="connsiteY597" fmla="*/ 373273 h 605239"/>
              <a:gd name="connsiteX598" fmla="*/ 373273 h 605239"/>
              <a:gd name="connsiteY598" fmla="*/ 373273 h 605239"/>
              <a:gd name="connsiteX599" fmla="*/ 373273 h 605239"/>
              <a:gd name="connsiteY599" fmla="*/ 373273 h 605239"/>
              <a:gd name="connsiteX600" fmla="*/ 373273 h 605239"/>
              <a:gd name="connsiteY600" fmla="*/ 373273 h 605239"/>
              <a:gd name="connsiteX601" fmla="*/ 373273 h 605239"/>
              <a:gd name="connsiteY601" fmla="*/ 373273 h 605239"/>
              <a:gd name="connsiteX602" fmla="*/ 373273 h 605239"/>
              <a:gd name="connsiteY602" fmla="*/ 373273 h 605239"/>
              <a:gd name="connsiteX603" fmla="*/ 373273 h 605239"/>
              <a:gd name="connsiteY603" fmla="*/ 373273 h 605239"/>
              <a:gd name="connsiteX604" fmla="*/ 373273 h 605239"/>
              <a:gd name="connsiteY604" fmla="*/ 373273 h 605239"/>
              <a:gd name="connsiteX605" fmla="*/ 373273 h 605239"/>
              <a:gd name="connsiteY605" fmla="*/ 373273 h 605239"/>
              <a:gd name="connsiteX606" fmla="*/ 373273 h 605239"/>
              <a:gd name="connsiteY606" fmla="*/ 373273 h 605239"/>
              <a:gd name="connsiteX607" fmla="*/ 373273 h 605239"/>
              <a:gd name="connsiteY607" fmla="*/ 373273 h 605239"/>
              <a:gd name="connsiteX608" fmla="*/ 373273 h 605239"/>
              <a:gd name="connsiteY608" fmla="*/ 373273 h 605239"/>
              <a:gd name="connsiteX609" fmla="*/ 373273 h 605239"/>
              <a:gd name="connsiteY609" fmla="*/ 373273 h 605239"/>
              <a:gd name="connsiteX610" fmla="*/ 373273 h 605239"/>
              <a:gd name="connsiteY610" fmla="*/ 373273 h 605239"/>
              <a:gd name="connsiteX611" fmla="*/ 373273 h 605239"/>
              <a:gd name="connsiteY611" fmla="*/ 373273 h 605239"/>
              <a:gd name="connsiteX612" fmla="*/ 373273 h 605239"/>
              <a:gd name="connsiteY612" fmla="*/ 373273 h 605239"/>
              <a:gd name="connsiteX613" fmla="*/ 373273 h 605239"/>
              <a:gd name="connsiteY613" fmla="*/ 373273 h 605239"/>
              <a:gd name="connsiteX614" fmla="*/ 373273 h 605239"/>
              <a:gd name="connsiteY614" fmla="*/ 373273 h 605239"/>
              <a:gd name="connsiteX615" fmla="*/ 373273 h 605239"/>
              <a:gd name="connsiteY615" fmla="*/ 373273 h 605239"/>
              <a:gd name="connsiteX616" fmla="*/ 373273 h 605239"/>
              <a:gd name="connsiteY616" fmla="*/ 373273 h 605239"/>
              <a:gd name="connsiteX617" fmla="*/ 373273 h 605239"/>
              <a:gd name="connsiteY617" fmla="*/ 373273 h 605239"/>
              <a:gd name="connsiteX618" fmla="*/ 373273 h 605239"/>
              <a:gd name="connsiteY618" fmla="*/ 373273 h 605239"/>
              <a:gd name="connsiteX619" fmla="*/ 373273 h 605239"/>
              <a:gd name="connsiteY619" fmla="*/ 373273 h 605239"/>
              <a:gd name="connsiteX620" fmla="*/ 373273 h 605239"/>
              <a:gd name="connsiteY620" fmla="*/ 373273 h 605239"/>
              <a:gd name="connsiteX621" fmla="*/ 373273 h 605239"/>
              <a:gd name="connsiteY621" fmla="*/ 373273 h 605239"/>
              <a:gd name="connsiteX622" fmla="*/ 373273 h 605239"/>
              <a:gd name="connsiteY622" fmla="*/ 373273 h 605239"/>
              <a:gd name="connsiteX623" fmla="*/ 373273 h 605239"/>
              <a:gd name="connsiteY623" fmla="*/ 373273 h 605239"/>
              <a:gd name="connsiteX624" fmla="*/ 373273 h 605239"/>
              <a:gd name="connsiteY624" fmla="*/ 373273 h 605239"/>
              <a:gd name="connsiteX625" fmla="*/ 373273 h 605239"/>
              <a:gd name="connsiteY625" fmla="*/ 373273 h 605239"/>
              <a:gd name="connsiteX626" fmla="*/ 373273 h 605239"/>
              <a:gd name="connsiteY626" fmla="*/ 373273 h 605239"/>
              <a:gd name="connsiteX627" fmla="*/ 373273 h 605239"/>
              <a:gd name="connsiteY627" fmla="*/ 373273 h 605239"/>
              <a:gd name="connsiteX628" fmla="*/ 373273 h 605239"/>
              <a:gd name="connsiteY628" fmla="*/ 373273 h 605239"/>
              <a:gd name="connsiteX629" fmla="*/ 373273 h 605239"/>
              <a:gd name="connsiteY629" fmla="*/ 373273 h 605239"/>
              <a:gd name="connsiteX630" fmla="*/ 373273 h 605239"/>
              <a:gd name="connsiteY630" fmla="*/ 373273 h 605239"/>
              <a:gd name="connsiteX631" fmla="*/ 373273 h 605239"/>
              <a:gd name="connsiteY631" fmla="*/ 373273 h 605239"/>
              <a:gd name="connsiteX632" fmla="*/ 373273 h 605239"/>
              <a:gd name="connsiteY632" fmla="*/ 373273 h 605239"/>
              <a:gd name="connsiteX633" fmla="*/ 373273 h 605239"/>
              <a:gd name="connsiteY633" fmla="*/ 373273 h 605239"/>
              <a:gd name="connsiteX634" fmla="*/ 373273 h 605239"/>
              <a:gd name="connsiteY634" fmla="*/ 373273 h 605239"/>
              <a:gd name="connsiteX635" fmla="*/ 373273 h 605239"/>
              <a:gd name="connsiteY635" fmla="*/ 373273 h 605239"/>
              <a:gd name="connsiteX636" fmla="*/ 373273 h 605239"/>
              <a:gd name="connsiteY636" fmla="*/ 373273 h 605239"/>
              <a:gd name="connsiteX637" fmla="*/ 373273 h 605239"/>
              <a:gd name="connsiteY637" fmla="*/ 373273 h 605239"/>
              <a:gd name="connsiteX638" fmla="*/ 373273 h 605239"/>
              <a:gd name="connsiteY638" fmla="*/ 373273 h 605239"/>
              <a:gd name="connsiteX639" fmla="*/ 373273 h 605239"/>
              <a:gd name="connsiteY639" fmla="*/ 373273 h 605239"/>
              <a:gd name="connsiteX640" fmla="*/ 373273 h 605239"/>
              <a:gd name="connsiteY640" fmla="*/ 373273 h 605239"/>
              <a:gd name="connsiteX641" fmla="*/ 373273 h 605239"/>
              <a:gd name="connsiteY641" fmla="*/ 373273 h 605239"/>
              <a:gd name="connsiteX642" fmla="*/ 373273 h 605239"/>
              <a:gd name="connsiteY642" fmla="*/ 373273 h 605239"/>
              <a:gd name="connsiteX643" fmla="*/ 373273 h 605239"/>
              <a:gd name="connsiteY643" fmla="*/ 373273 h 605239"/>
              <a:gd name="connsiteX644" fmla="*/ 373273 h 605239"/>
              <a:gd name="connsiteY644" fmla="*/ 373273 h 605239"/>
              <a:gd name="connsiteX645" fmla="*/ 373273 h 605239"/>
              <a:gd name="connsiteY645" fmla="*/ 373273 h 605239"/>
              <a:gd name="connsiteX646" fmla="*/ 373273 h 605239"/>
              <a:gd name="connsiteY646" fmla="*/ 373273 h 605239"/>
              <a:gd name="connsiteX647" fmla="*/ 373273 h 605239"/>
              <a:gd name="connsiteY647" fmla="*/ 373273 h 605239"/>
              <a:gd name="connsiteX648" fmla="*/ 373273 h 605239"/>
              <a:gd name="connsiteY648" fmla="*/ 373273 h 605239"/>
              <a:gd name="connsiteX649" fmla="*/ 373273 h 605239"/>
              <a:gd name="connsiteY649" fmla="*/ 373273 h 605239"/>
              <a:gd name="connsiteX650" fmla="*/ 373273 h 605239"/>
              <a:gd name="connsiteY650" fmla="*/ 373273 h 605239"/>
              <a:gd name="connsiteX651" fmla="*/ 373273 h 605239"/>
              <a:gd name="connsiteY651" fmla="*/ 373273 h 605239"/>
              <a:gd name="connsiteX652" fmla="*/ 373273 h 605239"/>
              <a:gd name="connsiteY652" fmla="*/ 373273 h 605239"/>
              <a:gd name="connsiteX653" fmla="*/ 373273 h 605239"/>
              <a:gd name="connsiteY653" fmla="*/ 373273 h 605239"/>
              <a:gd name="connsiteX654" fmla="*/ 373273 h 605239"/>
              <a:gd name="connsiteY654" fmla="*/ 373273 h 605239"/>
              <a:gd name="connsiteX655" fmla="*/ 373273 h 605239"/>
              <a:gd name="connsiteY655" fmla="*/ 373273 h 605239"/>
              <a:gd name="connsiteX656" fmla="*/ 373273 h 605239"/>
              <a:gd name="connsiteY656" fmla="*/ 373273 h 605239"/>
              <a:gd name="connsiteX657" fmla="*/ 373273 h 605239"/>
              <a:gd name="connsiteY657" fmla="*/ 373273 h 605239"/>
              <a:gd name="connsiteX658" fmla="*/ 373273 h 605239"/>
              <a:gd name="connsiteY658" fmla="*/ 373273 h 605239"/>
              <a:gd name="connsiteX659" fmla="*/ 373273 h 605239"/>
              <a:gd name="connsiteY659" fmla="*/ 373273 h 605239"/>
              <a:gd name="connsiteX660" fmla="*/ 373273 h 605239"/>
              <a:gd name="connsiteY660" fmla="*/ 373273 h 605239"/>
              <a:gd name="connsiteX661" fmla="*/ 373273 h 605239"/>
              <a:gd name="connsiteY661" fmla="*/ 373273 h 605239"/>
              <a:gd name="connsiteX662" fmla="*/ 373273 h 605239"/>
              <a:gd name="connsiteY662" fmla="*/ 373273 h 605239"/>
              <a:gd name="connsiteX663" fmla="*/ 373273 h 605239"/>
              <a:gd name="connsiteY663" fmla="*/ 373273 h 605239"/>
              <a:gd name="connsiteX664" fmla="*/ 373273 h 605239"/>
              <a:gd name="connsiteY664" fmla="*/ 373273 h 605239"/>
              <a:gd name="connsiteX665" fmla="*/ 373273 h 605239"/>
              <a:gd name="connsiteY665" fmla="*/ 373273 h 605239"/>
              <a:gd name="connsiteX666" fmla="*/ 373273 h 605239"/>
              <a:gd name="connsiteY666" fmla="*/ 373273 h 605239"/>
              <a:gd name="connsiteX667" fmla="*/ 373273 h 605239"/>
              <a:gd name="connsiteY667" fmla="*/ 373273 h 605239"/>
              <a:gd name="connsiteX668" fmla="*/ 373273 h 605239"/>
              <a:gd name="connsiteY668" fmla="*/ 373273 h 605239"/>
              <a:gd name="connsiteX669" fmla="*/ 373273 h 605239"/>
              <a:gd name="connsiteY669" fmla="*/ 373273 h 605239"/>
              <a:gd name="connsiteX670" fmla="*/ 373273 h 605239"/>
              <a:gd name="connsiteY670" fmla="*/ 373273 h 605239"/>
              <a:gd name="connsiteX671" fmla="*/ 373273 h 605239"/>
              <a:gd name="connsiteY671" fmla="*/ 373273 h 605239"/>
              <a:gd name="connsiteX672" fmla="*/ 373273 h 605239"/>
              <a:gd name="connsiteY672" fmla="*/ 373273 h 605239"/>
              <a:gd name="connsiteX673" fmla="*/ 373273 h 605239"/>
              <a:gd name="connsiteY673" fmla="*/ 373273 h 605239"/>
              <a:gd name="connsiteX674" fmla="*/ 373273 h 605239"/>
              <a:gd name="connsiteY674" fmla="*/ 373273 h 605239"/>
              <a:gd name="connsiteX675" fmla="*/ 373273 h 605239"/>
              <a:gd name="connsiteY675" fmla="*/ 373273 h 605239"/>
              <a:gd name="connsiteX676" fmla="*/ 373273 h 605239"/>
              <a:gd name="connsiteY676" fmla="*/ 373273 h 605239"/>
              <a:gd name="connsiteX677" fmla="*/ 373273 h 605239"/>
              <a:gd name="connsiteY677" fmla="*/ 373273 h 605239"/>
              <a:gd name="connsiteX678" fmla="*/ 373273 h 605239"/>
              <a:gd name="connsiteY678" fmla="*/ 373273 h 605239"/>
              <a:gd name="connsiteX679" fmla="*/ 373273 h 605239"/>
              <a:gd name="connsiteY679" fmla="*/ 373273 h 605239"/>
              <a:gd name="connsiteX680" fmla="*/ 373273 h 605239"/>
              <a:gd name="connsiteY680" fmla="*/ 373273 h 605239"/>
              <a:gd name="connsiteX681" fmla="*/ 373273 h 605239"/>
              <a:gd name="connsiteY681" fmla="*/ 373273 h 605239"/>
              <a:gd name="connsiteX682" fmla="*/ 373273 h 605239"/>
              <a:gd name="connsiteY682" fmla="*/ 373273 h 605239"/>
              <a:gd name="connsiteX683" fmla="*/ 373273 h 605239"/>
              <a:gd name="connsiteY683" fmla="*/ 373273 h 605239"/>
              <a:gd name="connsiteX684" fmla="*/ 373273 h 605239"/>
              <a:gd name="connsiteY684" fmla="*/ 373273 h 605239"/>
              <a:gd name="connsiteX685" fmla="*/ 373273 h 605239"/>
              <a:gd name="connsiteY685" fmla="*/ 373273 h 605239"/>
              <a:gd name="connsiteX686" fmla="*/ 373273 h 605239"/>
              <a:gd name="connsiteY686" fmla="*/ 373273 h 605239"/>
              <a:gd name="connsiteX687" fmla="*/ 373273 h 605239"/>
              <a:gd name="connsiteY687" fmla="*/ 373273 h 605239"/>
              <a:gd name="connsiteX688" fmla="*/ 373273 h 605239"/>
              <a:gd name="connsiteY688" fmla="*/ 373273 h 605239"/>
              <a:gd name="connsiteX689" fmla="*/ 373273 h 605239"/>
              <a:gd name="connsiteY689" fmla="*/ 373273 h 605239"/>
              <a:gd name="connsiteX690" fmla="*/ 373273 h 605239"/>
              <a:gd name="connsiteY690" fmla="*/ 373273 h 605239"/>
              <a:gd name="connsiteX691" fmla="*/ 373273 h 605239"/>
              <a:gd name="connsiteY691" fmla="*/ 373273 h 605239"/>
              <a:gd name="connsiteX692" fmla="*/ 373273 h 605239"/>
              <a:gd name="connsiteY692" fmla="*/ 373273 h 605239"/>
              <a:gd name="connsiteX693" fmla="*/ 373273 h 605239"/>
              <a:gd name="connsiteY693" fmla="*/ 373273 h 605239"/>
              <a:gd name="connsiteX694" fmla="*/ 373273 h 605239"/>
              <a:gd name="connsiteY694" fmla="*/ 373273 h 605239"/>
              <a:gd name="connsiteX695" fmla="*/ 373273 h 605239"/>
              <a:gd name="connsiteY695" fmla="*/ 373273 h 605239"/>
              <a:gd name="connsiteX696" fmla="*/ 373273 h 605239"/>
              <a:gd name="connsiteY696" fmla="*/ 373273 h 605239"/>
              <a:gd name="connsiteX697" fmla="*/ 373273 h 605239"/>
              <a:gd name="connsiteY697" fmla="*/ 373273 h 605239"/>
              <a:gd name="connsiteX698" fmla="*/ 373273 h 605239"/>
              <a:gd name="connsiteY698" fmla="*/ 373273 h 605239"/>
              <a:gd name="connsiteX699" fmla="*/ 373273 h 605239"/>
              <a:gd name="connsiteY699" fmla="*/ 373273 h 605239"/>
              <a:gd name="connsiteX700" fmla="*/ 373273 h 605239"/>
              <a:gd name="connsiteY700" fmla="*/ 373273 h 605239"/>
              <a:gd name="connsiteX701" fmla="*/ 373273 h 605239"/>
              <a:gd name="connsiteY701" fmla="*/ 373273 h 605239"/>
              <a:gd name="connsiteX702" fmla="*/ 373273 h 605239"/>
              <a:gd name="connsiteY702" fmla="*/ 373273 h 605239"/>
              <a:gd name="connsiteX703" fmla="*/ 373273 h 605239"/>
              <a:gd name="connsiteY703" fmla="*/ 373273 h 605239"/>
              <a:gd name="connsiteX704" fmla="*/ 373273 h 605239"/>
              <a:gd name="connsiteY704" fmla="*/ 373273 h 605239"/>
              <a:gd name="connsiteX705" fmla="*/ 373273 h 605239"/>
              <a:gd name="connsiteY705" fmla="*/ 373273 h 605239"/>
              <a:gd name="connsiteX706" fmla="*/ 373273 h 605239"/>
              <a:gd name="connsiteY706" fmla="*/ 373273 h 605239"/>
              <a:gd name="connsiteX707" fmla="*/ 373273 h 605239"/>
              <a:gd name="connsiteY707" fmla="*/ 373273 h 605239"/>
              <a:gd name="connsiteX708" fmla="*/ 373273 h 605239"/>
              <a:gd name="connsiteY708" fmla="*/ 373273 h 605239"/>
              <a:gd name="connsiteX709" fmla="*/ 373273 h 605239"/>
              <a:gd name="connsiteY709" fmla="*/ 373273 h 605239"/>
              <a:gd name="connsiteX710" fmla="*/ 373273 h 605239"/>
              <a:gd name="connsiteY710" fmla="*/ 373273 h 605239"/>
              <a:gd name="connsiteX711" fmla="*/ 373273 h 605239"/>
              <a:gd name="connsiteY711" fmla="*/ 373273 h 605239"/>
              <a:gd name="connsiteX712" fmla="*/ 373273 h 605239"/>
              <a:gd name="connsiteY712" fmla="*/ 373273 h 605239"/>
              <a:gd name="connsiteX713" fmla="*/ 373273 h 605239"/>
              <a:gd name="connsiteY713" fmla="*/ 373273 h 605239"/>
              <a:gd name="connsiteX714" fmla="*/ 373273 h 605239"/>
              <a:gd name="connsiteY714" fmla="*/ 373273 h 605239"/>
              <a:gd name="connsiteX715" fmla="*/ 373273 h 605239"/>
              <a:gd name="connsiteY715" fmla="*/ 373273 h 605239"/>
              <a:gd name="connsiteX716" fmla="*/ 373273 h 605239"/>
              <a:gd name="connsiteY716" fmla="*/ 373273 h 605239"/>
              <a:gd name="connsiteX717" fmla="*/ 373273 h 605239"/>
              <a:gd name="connsiteY717" fmla="*/ 373273 h 605239"/>
              <a:gd name="connsiteX718" fmla="*/ 373273 h 605239"/>
              <a:gd name="connsiteY718" fmla="*/ 373273 h 605239"/>
              <a:gd name="connsiteX719" fmla="*/ 373273 h 605239"/>
              <a:gd name="connsiteY719" fmla="*/ 373273 h 605239"/>
              <a:gd name="connsiteX720" fmla="*/ 373273 h 605239"/>
              <a:gd name="connsiteY720" fmla="*/ 373273 h 605239"/>
              <a:gd name="connsiteX721" fmla="*/ 373273 h 605239"/>
              <a:gd name="connsiteY721" fmla="*/ 373273 h 605239"/>
              <a:gd name="connsiteX722" fmla="*/ 373273 h 605239"/>
              <a:gd name="connsiteY722" fmla="*/ 373273 h 605239"/>
              <a:gd name="connsiteX723" fmla="*/ 373273 h 605239"/>
              <a:gd name="connsiteY723" fmla="*/ 373273 h 605239"/>
              <a:gd name="connsiteX724" fmla="*/ 373273 h 605239"/>
              <a:gd name="connsiteY724" fmla="*/ 373273 h 605239"/>
              <a:gd name="connsiteX725" fmla="*/ 373273 h 605239"/>
              <a:gd name="connsiteY725" fmla="*/ 373273 h 605239"/>
              <a:gd name="connsiteX726" fmla="*/ 373273 h 605239"/>
              <a:gd name="connsiteY726" fmla="*/ 373273 h 605239"/>
              <a:gd name="connsiteX727" fmla="*/ 373273 h 605239"/>
              <a:gd name="connsiteY727" fmla="*/ 373273 h 605239"/>
              <a:gd name="connsiteX728" fmla="*/ 373273 h 605239"/>
              <a:gd name="connsiteY728" fmla="*/ 373273 h 605239"/>
              <a:gd name="connsiteX729" fmla="*/ 373273 h 605239"/>
              <a:gd name="connsiteY729" fmla="*/ 373273 h 605239"/>
              <a:gd name="connsiteX730" fmla="*/ 373273 h 605239"/>
              <a:gd name="connsiteY730" fmla="*/ 373273 h 605239"/>
              <a:gd name="connsiteX731" fmla="*/ 373273 h 605239"/>
              <a:gd name="connsiteY731" fmla="*/ 373273 h 605239"/>
              <a:gd name="connsiteX732" fmla="*/ 373273 h 605239"/>
              <a:gd name="connsiteY732" fmla="*/ 373273 h 605239"/>
              <a:gd name="connsiteX733" fmla="*/ 373273 h 605239"/>
              <a:gd name="connsiteY733" fmla="*/ 373273 h 605239"/>
              <a:gd name="connsiteX734" fmla="*/ 373273 h 605239"/>
              <a:gd name="connsiteY734" fmla="*/ 373273 h 605239"/>
              <a:gd name="connsiteX735" fmla="*/ 373273 h 605239"/>
              <a:gd name="connsiteY735" fmla="*/ 373273 h 605239"/>
              <a:gd name="connsiteX736" fmla="*/ 373273 h 605239"/>
              <a:gd name="connsiteY736" fmla="*/ 373273 h 605239"/>
              <a:gd name="connsiteX737" fmla="*/ 373273 h 605239"/>
              <a:gd name="connsiteY737" fmla="*/ 373273 h 605239"/>
              <a:gd name="connsiteX738" fmla="*/ 373273 h 605239"/>
              <a:gd name="connsiteY738" fmla="*/ 373273 h 605239"/>
              <a:gd name="connsiteX739" fmla="*/ 373273 h 605239"/>
              <a:gd name="connsiteY739" fmla="*/ 373273 h 605239"/>
              <a:gd name="connsiteX740" fmla="*/ 373273 h 605239"/>
              <a:gd name="connsiteY740" fmla="*/ 373273 h 605239"/>
              <a:gd name="connsiteX741" fmla="*/ 373273 h 605239"/>
              <a:gd name="connsiteY741" fmla="*/ 373273 h 605239"/>
              <a:gd name="connsiteX742" fmla="*/ 373273 h 605239"/>
              <a:gd name="connsiteY742" fmla="*/ 373273 h 605239"/>
              <a:gd name="connsiteX743" fmla="*/ 373273 h 605239"/>
              <a:gd name="connsiteY743" fmla="*/ 373273 h 605239"/>
              <a:gd name="connsiteX744" fmla="*/ 373273 h 605239"/>
              <a:gd name="connsiteY744" fmla="*/ 373273 h 605239"/>
              <a:gd name="connsiteX745" fmla="*/ 373273 h 605239"/>
              <a:gd name="connsiteY745" fmla="*/ 373273 h 605239"/>
              <a:gd name="connsiteX746" fmla="*/ 373273 h 605239"/>
              <a:gd name="connsiteY746" fmla="*/ 373273 h 605239"/>
              <a:gd name="connsiteX747" fmla="*/ 373273 h 605239"/>
              <a:gd name="connsiteY747" fmla="*/ 373273 h 605239"/>
              <a:gd name="connsiteX748" fmla="*/ 373273 h 605239"/>
              <a:gd name="connsiteY748" fmla="*/ 373273 h 605239"/>
              <a:gd name="connsiteX749" fmla="*/ 373273 h 605239"/>
              <a:gd name="connsiteY749" fmla="*/ 373273 h 605239"/>
              <a:gd name="connsiteX750" fmla="*/ 373273 h 605239"/>
              <a:gd name="connsiteY750" fmla="*/ 373273 h 605239"/>
              <a:gd name="connsiteX751" fmla="*/ 373273 h 605239"/>
              <a:gd name="connsiteY751" fmla="*/ 373273 h 605239"/>
              <a:gd name="connsiteX752" fmla="*/ 373273 h 605239"/>
              <a:gd name="connsiteY752" fmla="*/ 373273 h 605239"/>
              <a:gd name="connsiteX753" fmla="*/ 373273 h 605239"/>
              <a:gd name="connsiteY753" fmla="*/ 373273 h 605239"/>
              <a:gd name="connsiteX754" fmla="*/ 373273 h 605239"/>
              <a:gd name="connsiteY754" fmla="*/ 373273 h 605239"/>
              <a:gd name="connsiteX755" fmla="*/ 373273 h 605239"/>
              <a:gd name="connsiteY755" fmla="*/ 373273 h 605239"/>
              <a:gd name="connsiteX756" fmla="*/ 373273 h 605239"/>
              <a:gd name="connsiteY756" fmla="*/ 373273 h 605239"/>
              <a:gd name="connsiteX757" fmla="*/ 373273 h 605239"/>
              <a:gd name="connsiteY757" fmla="*/ 373273 h 605239"/>
              <a:gd name="connsiteX758" fmla="*/ 373273 h 605239"/>
              <a:gd name="connsiteY758" fmla="*/ 373273 h 605239"/>
              <a:gd name="connsiteX759" fmla="*/ 373273 h 605239"/>
              <a:gd name="connsiteY759" fmla="*/ 373273 h 605239"/>
              <a:gd name="connsiteX760" fmla="*/ 373273 h 605239"/>
              <a:gd name="connsiteY760" fmla="*/ 373273 h 605239"/>
              <a:gd name="connsiteX761" fmla="*/ 373273 h 605239"/>
              <a:gd name="connsiteY761" fmla="*/ 373273 h 605239"/>
              <a:gd name="connsiteX762" fmla="*/ 373273 h 605239"/>
              <a:gd name="connsiteY762" fmla="*/ 373273 h 605239"/>
              <a:gd name="connsiteX763" fmla="*/ 373273 h 605239"/>
              <a:gd name="connsiteY763" fmla="*/ 373273 h 605239"/>
              <a:gd name="connsiteX764" fmla="*/ 373273 h 605239"/>
              <a:gd name="connsiteY764" fmla="*/ 373273 h 605239"/>
              <a:gd name="connsiteX765" fmla="*/ 373273 h 605239"/>
              <a:gd name="connsiteY765" fmla="*/ 373273 h 605239"/>
              <a:gd name="connsiteX766" fmla="*/ 373273 h 605239"/>
              <a:gd name="connsiteY766" fmla="*/ 373273 h 605239"/>
              <a:gd name="connsiteX767" fmla="*/ 373273 h 605239"/>
              <a:gd name="connsiteY767" fmla="*/ 373273 h 605239"/>
              <a:gd name="connsiteX768" fmla="*/ 373273 h 605239"/>
              <a:gd name="connsiteY768" fmla="*/ 373273 h 605239"/>
              <a:gd name="connsiteX769" fmla="*/ 373273 h 605239"/>
              <a:gd name="connsiteY769" fmla="*/ 373273 h 605239"/>
              <a:gd name="connsiteX770" fmla="*/ 373273 h 605239"/>
              <a:gd name="connsiteY770" fmla="*/ 373273 h 605239"/>
              <a:gd name="connsiteX771" fmla="*/ 373273 h 605239"/>
              <a:gd name="connsiteY771" fmla="*/ 373273 h 605239"/>
              <a:gd name="connsiteX772" fmla="*/ 373273 h 605239"/>
              <a:gd name="connsiteY772" fmla="*/ 373273 h 605239"/>
              <a:gd name="connsiteX773" fmla="*/ 373273 h 605239"/>
              <a:gd name="connsiteY773" fmla="*/ 373273 h 605239"/>
              <a:gd name="connsiteX774" fmla="*/ 373273 h 605239"/>
              <a:gd name="connsiteY774" fmla="*/ 373273 h 605239"/>
              <a:gd name="connsiteX775" fmla="*/ 373273 h 605239"/>
              <a:gd name="connsiteY775" fmla="*/ 373273 h 605239"/>
              <a:gd name="connsiteX776" fmla="*/ 373273 h 605239"/>
              <a:gd name="connsiteY776" fmla="*/ 373273 h 605239"/>
              <a:gd name="connsiteX777" fmla="*/ 373273 h 605239"/>
              <a:gd name="connsiteY777" fmla="*/ 373273 h 605239"/>
              <a:gd name="connsiteX778" fmla="*/ 373273 h 605239"/>
              <a:gd name="connsiteY778" fmla="*/ 373273 h 605239"/>
              <a:gd name="connsiteX779" fmla="*/ 373273 h 605239"/>
              <a:gd name="connsiteY779" fmla="*/ 373273 h 605239"/>
              <a:gd name="connsiteX780" fmla="*/ 373273 h 605239"/>
              <a:gd name="connsiteY780" fmla="*/ 373273 h 605239"/>
              <a:gd name="connsiteX781" fmla="*/ 373273 h 605239"/>
              <a:gd name="connsiteY781" fmla="*/ 373273 h 605239"/>
              <a:gd name="connsiteX782" fmla="*/ 373273 h 605239"/>
              <a:gd name="connsiteY782" fmla="*/ 373273 h 605239"/>
              <a:gd name="connsiteX783" fmla="*/ 373273 h 605239"/>
              <a:gd name="connsiteY783" fmla="*/ 373273 h 605239"/>
              <a:gd name="connsiteX784" fmla="*/ 373273 h 605239"/>
              <a:gd name="connsiteY784" fmla="*/ 373273 h 605239"/>
              <a:gd name="connsiteX785" fmla="*/ 373273 h 605239"/>
              <a:gd name="connsiteY785" fmla="*/ 373273 h 605239"/>
              <a:gd name="connsiteX786" fmla="*/ 373273 h 605239"/>
              <a:gd name="connsiteY786" fmla="*/ 373273 h 605239"/>
              <a:gd name="connsiteX787" fmla="*/ 373273 h 605239"/>
              <a:gd name="connsiteY787" fmla="*/ 373273 h 605239"/>
              <a:gd name="connsiteX788" fmla="*/ 373273 h 605239"/>
              <a:gd name="connsiteY788" fmla="*/ 373273 h 605239"/>
              <a:gd name="connsiteX789" fmla="*/ 373273 h 605239"/>
              <a:gd name="connsiteY789" fmla="*/ 373273 h 605239"/>
              <a:gd name="connsiteX790" fmla="*/ 373273 h 605239"/>
              <a:gd name="connsiteY790" fmla="*/ 373273 h 605239"/>
              <a:gd name="connsiteX791" fmla="*/ 373273 h 605239"/>
              <a:gd name="connsiteY791" fmla="*/ 373273 h 605239"/>
              <a:gd name="connsiteX792" fmla="*/ 373273 h 605239"/>
              <a:gd name="connsiteY792" fmla="*/ 373273 h 605239"/>
              <a:gd name="connsiteX793" fmla="*/ 373273 h 605239"/>
              <a:gd name="connsiteY793" fmla="*/ 373273 h 605239"/>
              <a:gd name="connsiteX794" fmla="*/ 373273 h 605239"/>
              <a:gd name="connsiteY794" fmla="*/ 373273 h 605239"/>
              <a:gd name="connsiteX795" fmla="*/ 373273 h 605239"/>
              <a:gd name="connsiteY795" fmla="*/ 373273 h 605239"/>
              <a:gd name="connsiteX796" fmla="*/ 373273 h 605239"/>
              <a:gd name="connsiteY796" fmla="*/ 373273 h 605239"/>
              <a:gd name="connsiteX797" fmla="*/ 373273 h 605239"/>
              <a:gd name="connsiteY797" fmla="*/ 373273 h 605239"/>
              <a:gd name="connsiteX798" fmla="*/ 373273 h 605239"/>
              <a:gd name="connsiteY798" fmla="*/ 373273 h 605239"/>
              <a:gd name="connsiteX799" fmla="*/ 373273 h 605239"/>
              <a:gd name="connsiteY799" fmla="*/ 373273 h 605239"/>
              <a:gd name="connsiteX800" fmla="*/ 373273 h 605239"/>
              <a:gd name="connsiteY800" fmla="*/ 373273 h 605239"/>
              <a:gd name="connsiteX801" fmla="*/ 373273 h 605239"/>
              <a:gd name="connsiteY801" fmla="*/ 373273 h 605239"/>
              <a:gd name="connsiteX802" fmla="*/ 373273 h 605239"/>
              <a:gd name="connsiteY802" fmla="*/ 373273 h 605239"/>
              <a:gd name="connsiteX803" fmla="*/ 373273 h 605239"/>
              <a:gd name="connsiteY80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605874" h="605733">
                <a:moveTo>
                  <a:pt x="255729" y="352897"/>
                </a:moveTo>
                <a:cubicBezTo>
                  <a:pt x="261090" y="359951"/>
                  <a:pt x="270349" y="361329"/>
                  <a:pt x="277903" y="364816"/>
                </a:cubicBezTo>
                <a:cubicBezTo>
                  <a:pt x="287487" y="369113"/>
                  <a:pt x="291223" y="377383"/>
                  <a:pt x="291223" y="377383"/>
                </a:cubicBezTo>
                <a:cubicBezTo>
                  <a:pt x="290492" y="376734"/>
                  <a:pt x="289680" y="376248"/>
                  <a:pt x="288868" y="375761"/>
                </a:cubicBezTo>
                <a:cubicBezTo>
                  <a:pt x="287487" y="374951"/>
                  <a:pt x="285944" y="374707"/>
                  <a:pt x="284401" y="374464"/>
                </a:cubicBezTo>
                <a:cubicBezTo>
                  <a:pt x="282776" y="374221"/>
                  <a:pt x="281071" y="374140"/>
                  <a:pt x="279446" y="374059"/>
                </a:cubicBezTo>
                <a:cubicBezTo>
                  <a:pt x="277740" y="373897"/>
                  <a:pt x="276116" y="373816"/>
                  <a:pt x="274492" y="373410"/>
                </a:cubicBezTo>
                <a:cubicBezTo>
                  <a:pt x="268237" y="372032"/>
                  <a:pt x="262796" y="369032"/>
                  <a:pt x="259547" y="363437"/>
                </a:cubicBezTo>
                <a:cubicBezTo>
                  <a:pt x="257679" y="360194"/>
                  <a:pt x="256379" y="356546"/>
                  <a:pt x="255729" y="352897"/>
                </a:cubicBezTo>
                <a:close/>
                <a:moveTo>
                  <a:pt x="251283" y="344571"/>
                </a:moveTo>
                <a:cubicBezTo>
                  <a:pt x="254446" y="347647"/>
                  <a:pt x="258907" y="348942"/>
                  <a:pt x="263044" y="349751"/>
                </a:cubicBezTo>
                <a:cubicBezTo>
                  <a:pt x="268234" y="350803"/>
                  <a:pt x="273506" y="351532"/>
                  <a:pt x="278454" y="353717"/>
                </a:cubicBezTo>
                <a:cubicBezTo>
                  <a:pt x="285591" y="356793"/>
                  <a:pt x="289971" y="364402"/>
                  <a:pt x="290376" y="372091"/>
                </a:cubicBezTo>
                <a:cubicBezTo>
                  <a:pt x="287456" y="368611"/>
                  <a:pt x="283563" y="365697"/>
                  <a:pt x="279346" y="363916"/>
                </a:cubicBezTo>
                <a:cubicBezTo>
                  <a:pt x="273101" y="361164"/>
                  <a:pt x="266288" y="359788"/>
                  <a:pt x="260529" y="355903"/>
                </a:cubicBezTo>
                <a:cubicBezTo>
                  <a:pt x="256555" y="353232"/>
                  <a:pt x="253473" y="348780"/>
                  <a:pt x="251283" y="344571"/>
                </a:cubicBezTo>
                <a:close/>
                <a:moveTo>
                  <a:pt x="241968" y="302725"/>
                </a:moveTo>
                <a:cubicBezTo>
                  <a:pt x="237747" y="311071"/>
                  <a:pt x="229061" y="317392"/>
                  <a:pt x="219564" y="317392"/>
                </a:cubicBezTo>
                <a:cubicBezTo>
                  <a:pt x="212988" y="317473"/>
                  <a:pt x="206819" y="315690"/>
                  <a:pt x="200406" y="314313"/>
                </a:cubicBezTo>
                <a:cubicBezTo>
                  <a:pt x="195374" y="313178"/>
                  <a:pt x="189773" y="312449"/>
                  <a:pt x="184740" y="314313"/>
                </a:cubicBezTo>
                <a:cubicBezTo>
                  <a:pt x="189286" y="310666"/>
                  <a:pt x="194887" y="307263"/>
                  <a:pt x="200650" y="306209"/>
                </a:cubicBezTo>
                <a:cubicBezTo>
                  <a:pt x="209011" y="304670"/>
                  <a:pt x="217291" y="306453"/>
                  <a:pt x="225652" y="306453"/>
                </a:cubicBezTo>
                <a:cubicBezTo>
                  <a:pt x="231172" y="306534"/>
                  <a:pt x="236935" y="305075"/>
                  <a:pt x="241968" y="302725"/>
                </a:cubicBezTo>
                <a:close/>
                <a:moveTo>
                  <a:pt x="224744" y="293468"/>
                </a:moveTo>
                <a:cubicBezTo>
                  <a:pt x="226772" y="293874"/>
                  <a:pt x="228718" y="294522"/>
                  <a:pt x="230583" y="295170"/>
                </a:cubicBezTo>
                <a:cubicBezTo>
                  <a:pt x="232530" y="295899"/>
                  <a:pt x="234477" y="296628"/>
                  <a:pt x="236424" y="297195"/>
                </a:cubicBezTo>
                <a:cubicBezTo>
                  <a:pt x="238208" y="297682"/>
                  <a:pt x="240073" y="298168"/>
                  <a:pt x="241939" y="297925"/>
                </a:cubicBezTo>
                <a:cubicBezTo>
                  <a:pt x="243155" y="297844"/>
                  <a:pt x="244291" y="297600"/>
                  <a:pt x="245426" y="297276"/>
                </a:cubicBezTo>
                <a:cubicBezTo>
                  <a:pt x="245426" y="297276"/>
                  <a:pt x="237235" y="304649"/>
                  <a:pt x="224419" y="304811"/>
                </a:cubicBezTo>
                <a:cubicBezTo>
                  <a:pt x="214200" y="304892"/>
                  <a:pt x="203251" y="301976"/>
                  <a:pt x="193843" y="307242"/>
                </a:cubicBezTo>
                <a:cubicBezTo>
                  <a:pt x="196357" y="303515"/>
                  <a:pt x="199601" y="300031"/>
                  <a:pt x="203251" y="297357"/>
                </a:cubicBezTo>
                <a:cubicBezTo>
                  <a:pt x="209658" y="292658"/>
                  <a:pt x="217120" y="291929"/>
                  <a:pt x="224744" y="293468"/>
                </a:cubicBezTo>
                <a:close/>
                <a:moveTo>
                  <a:pt x="162724" y="278663"/>
                </a:moveTo>
                <a:cubicBezTo>
                  <a:pt x="157369" y="289377"/>
                  <a:pt x="146253" y="297494"/>
                  <a:pt x="134082" y="297494"/>
                </a:cubicBezTo>
                <a:cubicBezTo>
                  <a:pt x="125724" y="297575"/>
                  <a:pt x="117773" y="295302"/>
                  <a:pt x="109659" y="293517"/>
                </a:cubicBezTo>
                <a:cubicBezTo>
                  <a:pt x="103168" y="292056"/>
                  <a:pt x="95947" y="291163"/>
                  <a:pt x="89618" y="293598"/>
                </a:cubicBezTo>
                <a:cubicBezTo>
                  <a:pt x="95379" y="288890"/>
                  <a:pt x="102519" y="284507"/>
                  <a:pt x="109902" y="283127"/>
                </a:cubicBezTo>
                <a:cubicBezTo>
                  <a:pt x="120532" y="281179"/>
                  <a:pt x="131161" y="283452"/>
                  <a:pt x="141871" y="283533"/>
                </a:cubicBezTo>
                <a:cubicBezTo>
                  <a:pt x="148930" y="283533"/>
                  <a:pt x="156314" y="281747"/>
                  <a:pt x="162724" y="278663"/>
                </a:cubicBezTo>
                <a:close/>
                <a:moveTo>
                  <a:pt x="341960" y="270900"/>
                </a:moveTo>
                <a:cubicBezTo>
                  <a:pt x="348851" y="276501"/>
                  <a:pt x="358175" y="275689"/>
                  <a:pt x="366363" y="277231"/>
                </a:cubicBezTo>
                <a:cubicBezTo>
                  <a:pt x="376659" y="279179"/>
                  <a:pt x="382253" y="286241"/>
                  <a:pt x="382253" y="286241"/>
                </a:cubicBezTo>
                <a:cubicBezTo>
                  <a:pt x="381361" y="285835"/>
                  <a:pt x="380470" y="285511"/>
                  <a:pt x="379578" y="285267"/>
                </a:cubicBezTo>
                <a:cubicBezTo>
                  <a:pt x="378037" y="284780"/>
                  <a:pt x="376497" y="284943"/>
                  <a:pt x="374957" y="285105"/>
                </a:cubicBezTo>
                <a:cubicBezTo>
                  <a:pt x="373254" y="285267"/>
                  <a:pt x="371633" y="285592"/>
                  <a:pt x="370011" y="285835"/>
                </a:cubicBezTo>
                <a:cubicBezTo>
                  <a:pt x="368390" y="286160"/>
                  <a:pt x="366687" y="286404"/>
                  <a:pt x="365066" y="286404"/>
                </a:cubicBezTo>
                <a:cubicBezTo>
                  <a:pt x="358661" y="286566"/>
                  <a:pt x="352662" y="284943"/>
                  <a:pt x="348203" y="280235"/>
                </a:cubicBezTo>
                <a:cubicBezTo>
                  <a:pt x="345609" y="277556"/>
                  <a:pt x="343501" y="274309"/>
                  <a:pt x="341960" y="270900"/>
                </a:cubicBezTo>
                <a:close/>
                <a:moveTo>
                  <a:pt x="126395" y="266322"/>
                </a:moveTo>
                <a:cubicBezTo>
                  <a:pt x="131041" y="265582"/>
                  <a:pt x="135889" y="265846"/>
                  <a:pt x="140798" y="266859"/>
                </a:cubicBezTo>
                <a:cubicBezTo>
                  <a:pt x="143313" y="267345"/>
                  <a:pt x="145747" y="268156"/>
                  <a:pt x="148263" y="269047"/>
                </a:cubicBezTo>
                <a:cubicBezTo>
                  <a:pt x="150697" y="269858"/>
                  <a:pt x="153131" y="270831"/>
                  <a:pt x="155647" y="271560"/>
                </a:cubicBezTo>
                <a:cubicBezTo>
                  <a:pt x="158000" y="272209"/>
                  <a:pt x="160272" y="272857"/>
                  <a:pt x="162787" y="272533"/>
                </a:cubicBezTo>
                <a:cubicBezTo>
                  <a:pt x="164248" y="272371"/>
                  <a:pt x="165708" y="272047"/>
                  <a:pt x="167169" y="271722"/>
                </a:cubicBezTo>
                <a:cubicBezTo>
                  <a:pt x="167169" y="271722"/>
                  <a:pt x="156702" y="281125"/>
                  <a:pt x="140311" y="281288"/>
                </a:cubicBezTo>
                <a:cubicBezTo>
                  <a:pt x="127247" y="281450"/>
                  <a:pt x="113210" y="277640"/>
                  <a:pt x="101120" y="284449"/>
                </a:cubicBezTo>
                <a:cubicBezTo>
                  <a:pt x="104365" y="279585"/>
                  <a:pt x="108504" y="275208"/>
                  <a:pt x="113210" y="271803"/>
                </a:cubicBezTo>
                <a:cubicBezTo>
                  <a:pt x="117308" y="268804"/>
                  <a:pt x="121750" y="267061"/>
                  <a:pt x="126395" y="266322"/>
                </a:cubicBezTo>
                <a:close/>
                <a:moveTo>
                  <a:pt x="335679" y="263844"/>
                </a:moveTo>
                <a:cubicBezTo>
                  <a:pt x="339416" y="266113"/>
                  <a:pt x="344127" y="266275"/>
                  <a:pt x="348352" y="266113"/>
                </a:cubicBezTo>
                <a:cubicBezTo>
                  <a:pt x="353632" y="265869"/>
                  <a:pt x="358912" y="265302"/>
                  <a:pt x="364192" y="266275"/>
                </a:cubicBezTo>
                <a:cubicBezTo>
                  <a:pt x="371909" y="267652"/>
                  <a:pt x="378083" y="273971"/>
                  <a:pt x="380276" y="281344"/>
                </a:cubicBezTo>
                <a:cubicBezTo>
                  <a:pt x="376540" y="278670"/>
                  <a:pt x="372072" y="276726"/>
                  <a:pt x="367604" y="275997"/>
                </a:cubicBezTo>
                <a:cubicBezTo>
                  <a:pt x="360862" y="274863"/>
                  <a:pt x="353875" y="275106"/>
                  <a:pt x="347377" y="272675"/>
                </a:cubicBezTo>
                <a:cubicBezTo>
                  <a:pt x="342828" y="271055"/>
                  <a:pt x="338847" y="267490"/>
                  <a:pt x="335679" y="263844"/>
                </a:cubicBezTo>
                <a:close/>
                <a:moveTo>
                  <a:pt x="232513" y="246132"/>
                </a:moveTo>
                <a:lnTo>
                  <a:pt x="236096" y="247053"/>
                </a:lnTo>
                <a:lnTo>
                  <a:pt x="236568" y="247407"/>
                </a:lnTo>
                <a:lnTo>
                  <a:pt x="239052" y="247813"/>
                </a:lnTo>
                <a:lnTo>
                  <a:pt x="251034" y="250894"/>
                </a:lnTo>
                <a:cubicBezTo>
                  <a:pt x="258914" y="252347"/>
                  <a:pt x="263138" y="257674"/>
                  <a:pt x="263138" y="257674"/>
                </a:cubicBezTo>
                <a:cubicBezTo>
                  <a:pt x="262488" y="257432"/>
                  <a:pt x="261757" y="257190"/>
                  <a:pt x="261107" y="256947"/>
                </a:cubicBezTo>
                <a:cubicBezTo>
                  <a:pt x="259889" y="256625"/>
                  <a:pt x="258752" y="256705"/>
                  <a:pt x="257614" y="256786"/>
                </a:cubicBezTo>
                <a:cubicBezTo>
                  <a:pt x="256315" y="256947"/>
                  <a:pt x="255096" y="257190"/>
                  <a:pt x="253796" y="257432"/>
                </a:cubicBezTo>
                <a:cubicBezTo>
                  <a:pt x="252578" y="257593"/>
                  <a:pt x="251278" y="257755"/>
                  <a:pt x="250060" y="257835"/>
                </a:cubicBezTo>
                <a:cubicBezTo>
                  <a:pt x="245186" y="257916"/>
                  <a:pt x="240637" y="256705"/>
                  <a:pt x="237225" y="253154"/>
                </a:cubicBezTo>
                <a:cubicBezTo>
                  <a:pt x="235275" y="251136"/>
                  <a:pt x="233651" y="248715"/>
                  <a:pt x="232513" y="246132"/>
                </a:cubicBezTo>
                <a:close/>
                <a:moveTo>
                  <a:pt x="227714" y="240769"/>
                </a:moveTo>
                <a:cubicBezTo>
                  <a:pt x="230557" y="242469"/>
                  <a:pt x="234131" y="242631"/>
                  <a:pt x="237299" y="242469"/>
                </a:cubicBezTo>
                <a:cubicBezTo>
                  <a:pt x="241360" y="242307"/>
                  <a:pt x="245421" y="241902"/>
                  <a:pt x="249401" y="242550"/>
                </a:cubicBezTo>
                <a:cubicBezTo>
                  <a:pt x="255250" y="243602"/>
                  <a:pt x="259880" y="248379"/>
                  <a:pt x="261585" y="253965"/>
                </a:cubicBezTo>
                <a:cubicBezTo>
                  <a:pt x="258742" y="252022"/>
                  <a:pt x="255331" y="250484"/>
                  <a:pt x="251919" y="249917"/>
                </a:cubicBezTo>
                <a:lnTo>
                  <a:pt x="239052" y="247813"/>
                </a:lnTo>
                <a:lnTo>
                  <a:pt x="236096" y="247053"/>
                </a:lnTo>
                <a:close/>
                <a:moveTo>
                  <a:pt x="84396" y="230608"/>
                </a:moveTo>
                <a:cubicBezTo>
                  <a:pt x="89749" y="234999"/>
                  <a:pt x="97049" y="234348"/>
                  <a:pt x="103457" y="235487"/>
                </a:cubicBezTo>
                <a:cubicBezTo>
                  <a:pt x="111488" y="237032"/>
                  <a:pt x="115868" y="242561"/>
                  <a:pt x="115868" y="242561"/>
                </a:cubicBezTo>
                <a:cubicBezTo>
                  <a:pt x="115219" y="242317"/>
                  <a:pt x="114489" y="241992"/>
                  <a:pt x="113759" y="241829"/>
                </a:cubicBezTo>
                <a:cubicBezTo>
                  <a:pt x="112542" y="241422"/>
                  <a:pt x="111407" y="241504"/>
                  <a:pt x="110190" y="241666"/>
                </a:cubicBezTo>
                <a:cubicBezTo>
                  <a:pt x="108892" y="241829"/>
                  <a:pt x="107594" y="242073"/>
                  <a:pt x="106296" y="242317"/>
                </a:cubicBezTo>
                <a:cubicBezTo>
                  <a:pt x="104999" y="242479"/>
                  <a:pt x="103701" y="242723"/>
                  <a:pt x="102403" y="242723"/>
                </a:cubicBezTo>
                <a:cubicBezTo>
                  <a:pt x="97374" y="242886"/>
                  <a:pt x="92750" y="241585"/>
                  <a:pt x="89263" y="237845"/>
                </a:cubicBezTo>
                <a:cubicBezTo>
                  <a:pt x="87235" y="235812"/>
                  <a:pt x="85531" y="233210"/>
                  <a:pt x="84396" y="230608"/>
                </a:cubicBezTo>
                <a:close/>
                <a:moveTo>
                  <a:pt x="6704" y="228420"/>
                </a:moveTo>
                <a:cubicBezTo>
                  <a:pt x="13851" y="232968"/>
                  <a:pt x="22542" y="231100"/>
                  <a:pt x="30421" y="231587"/>
                </a:cubicBezTo>
                <a:cubicBezTo>
                  <a:pt x="40411" y="232237"/>
                  <a:pt x="46503" y="238328"/>
                  <a:pt x="46503" y="238328"/>
                </a:cubicBezTo>
                <a:cubicBezTo>
                  <a:pt x="45609" y="238084"/>
                  <a:pt x="44716" y="237841"/>
                  <a:pt x="43822" y="237678"/>
                </a:cubicBezTo>
                <a:cubicBezTo>
                  <a:pt x="42360" y="237435"/>
                  <a:pt x="40898" y="237678"/>
                  <a:pt x="39436" y="238003"/>
                </a:cubicBezTo>
                <a:cubicBezTo>
                  <a:pt x="37893" y="238409"/>
                  <a:pt x="36431" y="238897"/>
                  <a:pt x="34888" y="239303"/>
                </a:cubicBezTo>
                <a:cubicBezTo>
                  <a:pt x="33345" y="239790"/>
                  <a:pt x="31801" y="240196"/>
                  <a:pt x="30258" y="240440"/>
                </a:cubicBezTo>
                <a:cubicBezTo>
                  <a:pt x="24248" y="241333"/>
                  <a:pt x="18400" y="240440"/>
                  <a:pt x="13608" y="236541"/>
                </a:cubicBezTo>
                <a:cubicBezTo>
                  <a:pt x="10846" y="234267"/>
                  <a:pt x="8491" y="231506"/>
                  <a:pt x="6704" y="228420"/>
                </a:cubicBezTo>
                <a:close/>
                <a:moveTo>
                  <a:pt x="79457" y="225103"/>
                </a:moveTo>
                <a:cubicBezTo>
                  <a:pt x="82376" y="226805"/>
                  <a:pt x="86025" y="226968"/>
                  <a:pt x="89350" y="226805"/>
                </a:cubicBezTo>
                <a:cubicBezTo>
                  <a:pt x="93486" y="226643"/>
                  <a:pt x="97622" y="226238"/>
                  <a:pt x="101757" y="226968"/>
                </a:cubicBezTo>
                <a:cubicBezTo>
                  <a:pt x="107758" y="228021"/>
                  <a:pt x="112543" y="232966"/>
                  <a:pt x="114246" y="238722"/>
                </a:cubicBezTo>
                <a:cubicBezTo>
                  <a:pt x="111407" y="236695"/>
                  <a:pt x="107920" y="235155"/>
                  <a:pt x="104352" y="234588"/>
                </a:cubicBezTo>
                <a:cubicBezTo>
                  <a:pt x="99081" y="233615"/>
                  <a:pt x="93648" y="233858"/>
                  <a:pt x="88620" y="231994"/>
                </a:cubicBezTo>
                <a:cubicBezTo>
                  <a:pt x="85052" y="230697"/>
                  <a:pt x="81971" y="227859"/>
                  <a:pt x="79457" y="225103"/>
                </a:cubicBezTo>
                <a:close/>
                <a:moveTo>
                  <a:pt x="27166" y="221546"/>
                </a:moveTo>
                <a:cubicBezTo>
                  <a:pt x="34545" y="221951"/>
                  <a:pt x="41113" y="227214"/>
                  <a:pt x="44033" y="233853"/>
                </a:cubicBezTo>
                <a:cubicBezTo>
                  <a:pt x="40221" y="231829"/>
                  <a:pt x="35761" y="230533"/>
                  <a:pt x="31463" y="230290"/>
                </a:cubicBezTo>
                <a:cubicBezTo>
                  <a:pt x="24976" y="229967"/>
                  <a:pt x="18408" y="231019"/>
                  <a:pt x="12001" y="229481"/>
                </a:cubicBezTo>
                <a:cubicBezTo>
                  <a:pt x="7541" y="228428"/>
                  <a:pt x="3325" y="225513"/>
                  <a:pt x="0" y="222517"/>
                </a:cubicBezTo>
                <a:cubicBezTo>
                  <a:pt x="3730" y="224137"/>
                  <a:pt x="8190" y="223813"/>
                  <a:pt x="12164" y="223165"/>
                </a:cubicBezTo>
                <a:cubicBezTo>
                  <a:pt x="17110" y="222356"/>
                  <a:pt x="22057" y="221222"/>
                  <a:pt x="27166" y="221546"/>
                </a:cubicBezTo>
                <a:close/>
                <a:moveTo>
                  <a:pt x="289530" y="215859"/>
                </a:moveTo>
                <a:lnTo>
                  <a:pt x="291603" y="216979"/>
                </a:lnTo>
                <a:lnTo>
                  <a:pt x="292096" y="217590"/>
                </a:lnTo>
                <a:lnTo>
                  <a:pt x="294999" y="218814"/>
                </a:lnTo>
                <a:lnTo>
                  <a:pt x="301703" y="222436"/>
                </a:lnTo>
                <a:cubicBezTo>
                  <a:pt x="306977" y="224790"/>
                  <a:pt x="309006" y="229337"/>
                  <a:pt x="309006" y="229337"/>
                </a:cubicBezTo>
                <a:cubicBezTo>
                  <a:pt x="308600" y="229012"/>
                  <a:pt x="308195" y="228769"/>
                  <a:pt x="307708" y="228444"/>
                </a:cubicBezTo>
                <a:cubicBezTo>
                  <a:pt x="306977" y="228038"/>
                  <a:pt x="306085" y="227876"/>
                  <a:pt x="305273" y="227794"/>
                </a:cubicBezTo>
                <a:cubicBezTo>
                  <a:pt x="304381" y="227632"/>
                  <a:pt x="303407" y="227632"/>
                  <a:pt x="302514" y="227551"/>
                </a:cubicBezTo>
                <a:cubicBezTo>
                  <a:pt x="301622" y="227470"/>
                  <a:pt x="300729" y="227388"/>
                  <a:pt x="299836" y="227226"/>
                </a:cubicBezTo>
                <a:cubicBezTo>
                  <a:pt x="296347" y="226414"/>
                  <a:pt x="293425" y="224790"/>
                  <a:pt x="291640" y="221705"/>
                </a:cubicBezTo>
                <a:cubicBezTo>
                  <a:pt x="290585" y="219919"/>
                  <a:pt x="289855" y="217889"/>
                  <a:pt x="289530" y="215859"/>
                </a:cubicBezTo>
                <a:close/>
                <a:moveTo>
                  <a:pt x="287060" y="211343"/>
                </a:moveTo>
                <a:cubicBezTo>
                  <a:pt x="288766" y="213047"/>
                  <a:pt x="291202" y="213696"/>
                  <a:pt x="293476" y="214183"/>
                </a:cubicBezTo>
                <a:cubicBezTo>
                  <a:pt x="296400" y="214751"/>
                  <a:pt x="299243" y="215156"/>
                  <a:pt x="301923" y="216373"/>
                </a:cubicBezTo>
                <a:cubicBezTo>
                  <a:pt x="305902" y="218077"/>
                  <a:pt x="308339" y="222296"/>
                  <a:pt x="308582" y="226515"/>
                </a:cubicBezTo>
                <a:cubicBezTo>
                  <a:pt x="306877" y="224568"/>
                  <a:pt x="304765" y="222945"/>
                  <a:pt x="302491" y="221972"/>
                </a:cubicBezTo>
                <a:lnTo>
                  <a:pt x="294999" y="218814"/>
                </a:lnTo>
                <a:lnTo>
                  <a:pt x="291603" y="216979"/>
                </a:lnTo>
                <a:close/>
                <a:moveTo>
                  <a:pt x="255164" y="205980"/>
                </a:moveTo>
                <a:cubicBezTo>
                  <a:pt x="253136" y="212555"/>
                  <a:pt x="247619" y="218237"/>
                  <a:pt x="240722" y="219454"/>
                </a:cubicBezTo>
                <a:cubicBezTo>
                  <a:pt x="236016" y="220347"/>
                  <a:pt x="231229" y="219860"/>
                  <a:pt x="226442" y="219617"/>
                </a:cubicBezTo>
                <a:cubicBezTo>
                  <a:pt x="222628" y="219454"/>
                  <a:pt x="218490" y="219617"/>
                  <a:pt x="215083" y="221646"/>
                </a:cubicBezTo>
                <a:cubicBezTo>
                  <a:pt x="217922" y="218399"/>
                  <a:pt x="221492" y="215233"/>
                  <a:pt x="225630" y="213691"/>
                </a:cubicBezTo>
                <a:cubicBezTo>
                  <a:pt x="231472" y="211581"/>
                  <a:pt x="237720" y="211824"/>
                  <a:pt x="243724" y="210769"/>
                </a:cubicBezTo>
                <a:cubicBezTo>
                  <a:pt x="247781" y="210039"/>
                  <a:pt x="251838" y="208334"/>
                  <a:pt x="255164" y="205980"/>
                </a:cubicBezTo>
                <a:close/>
                <a:moveTo>
                  <a:pt x="241426" y="201344"/>
                </a:moveTo>
                <a:cubicBezTo>
                  <a:pt x="242968" y="201425"/>
                  <a:pt x="244429" y="201588"/>
                  <a:pt x="245890" y="201912"/>
                </a:cubicBezTo>
                <a:cubicBezTo>
                  <a:pt x="247432" y="202155"/>
                  <a:pt x="248893" y="202399"/>
                  <a:pt x="250354" y="202561"/>
                </a:cubicBezTo>
                <a:cubicBezTo>
                  <a:pt x="251815" y="202723"/>
                  <a:pt x="253113" y="202804"/>
                  <a:pt x="254493" y="202399"/>
                </a:cubicBezTo>
                <a:cubicBezTo>
                  <a:pt x="255305" y="202155"/>
                  <a:pt x="256117" y="201831"/>
                  <a:pt x="256928" y="201506"/>
                </a:cubicBezTo>
                <a:cubicBezTo>
                  <a:pt x="256928" y="201506"/>
                  <a:pt x="251896" y="207914"/>
                  <a:pt x="242643" y="209617"/>
                </a:cubicBezTo>
                <a:cubicBezTo>
                  <a:pt x="235257" y="210996"/>
                  <a:pt x="226896" y="210266"/>
                  <a:pt x="220728" y="215295"/>
                </a:cubicBezTo>
                <a:cubicBezTo>
                  <a:pt x="222026" y="212213"/>
                  <a:pt x="223974" y="209293"/>
                  <a:pt x="226328" y="206941"/>
                </a:cubicBezTo>
                <a:cubicBezTo>
                  <a:pt x="230305" y="202723"/>
                  <a:pt x="235744" y="201182"/>
                  <a:pt x="241426" y="201344"/>
                </a:cubicBezTo>
                <a:close/>
                <a:moveTo>
                  <a:pt x="134914" y="184599"/>
                </a:moveTo>
                <a:cubicBezTo>
                  <a:pt x="139457" y="196184"/>
                  <a:pt x="151383" y="201531"/>
                  <a:pt x="160307" y="209147"/>
                </a:cubicBezTo>
                <a:cubicBezTo>
                  <a:pt x="171584" y="218545"/>
                  <a:pt x="173450" y="231102"/>
                  <a:pt x="173450" y="231102"/>
                </a:cubicBezTo>
                <a:cubicBezTo>
                  <a:pt x="172638" y="230049"/>
                  <a:pt x="171746" y="228996"/>
                  <a:pt x="170854" y="228023"/>
                </a:cubicBezTo>
                <a:cubicBezTo>
                  <a:pt x="169312" y="226403"/>
                  <a:pt x="167365" y="225512"/>
                  <a:pt x="165337" y="224621"/>
                </a:cubicBezTo>
                <a:cubicBezTo>
                  <a:pt x="163228" y="223649"/>
                  <a:pt x="160956" y="222919"/>
                  <a:pt x="158765" y="222109"/>
                </a:cubicBezTo>
                <a:cubicBezTo>
                  <a:pt x="156575" y="221380"/>
                  <a:pt x="154384" y="220489"/>
                  <a:pt x="152356" y="219436"/>
                </a:cubicBezTo>
                <a:cubicBezTo>
                  <a:pt x="144406" y="215142"/>
                  <a:pt x="138321" y="209066"/>
                  <a:pt x="136049" y="200235"/>
                </a:cubicBezTo>
                <a:cubicBezTo>
                  <a:pt x="134751" y="195212"/>
                  <a:pt x="134427" y="189784"/>
                  <a:pt x="134914" y="184599"/>
                </a:cubicBezTo>
                <a:close/>
                <a:moveTo>
                  <a:pt x="462454" y="182482"/>
                </a:moveTo>
                <a:cubicBezTo>
                  <a:pt x="467079" y="190348"/>
                  <a:pt x="467566" y="200810"/>
                  <a:pt x="462536" y="208514"/>
                </a:cubicBezTo>
                <a:cubicBezTo>
                  <a:pt x="459128" y="213866"/>
                  <a:pt x="454340" y="218002"/>
                  <a:pt x="449878" y="222381"/>
                </a:cubicBezTo>
                <a:cubicBezTo>
                  <a:pt x="446307" y="225949"/>
                  <a:pt x="442737" y="230166"/>
                  <a:pt x="441601" y="235194"/>
                </a:cubicBezTo>
                <a:lnTo>
                  <a:pt x="443265" y="219094"/>
                </a:lnTo>
                <a:lnTo>
                  <a:pt x="446147" y="213798"/>
                </a:lnTo>
                <a:lnTo>
                  <a:pt x="456856" y="197809"/>
                </a:lnTo>
                <a:cubicBezTo>
                  <a:pt x="459777" y="193268"/>
                  <a:pt x="461724" y="187834"/>
                  <a:pt x="462454" y="182482"/>
                </a:cubicBezTo>
                <a:close/>
                <a:moveTo>
                  <a:pt x="459876" y="176766"/>
                </a:moveTo>
                <a:cubicBezTo>
                  <a:pt x="459876" y="176766"/>
                  <a:pt x="461498" y="187371"/>
                  <a:pt x="454847" y="197815"/>
                </a:cubicBezTo>
                <a:lnTo>
                  <a:pt x="446147" y="213798"/>
                </a:lnTo>
                <a:lnTo>
                  <a:pt x="443386" y="217921"/>
                </a:lnTo>
                <a:lnTo>
                  <a:pt x="443265" y="219094"/>
                </a:lnTo>
                <a:lnTo>
                  <a:pt x="440570" y="224045"/>
                </a:lnTo>
                <a:cubicBezTo>
                  <a:pt x="438867" y="219997"/>
                  <a:pt x="437812" y="215544"/>
                  <a:pt x="437569" y="211173"/>
                </a:cubicBezTo>
                <a:cubicBezTo>
                  <a:pt x="437082" y="203482"/>
                  <a:pt x="440489" y="197005"/>
                  <a:pt x="445762" y="191581"/>
                </a:cubicBezTo>
                <a:cubicBezTo>
                  <a:pt x="447141" y="190124"/>
                  <a:pt x="448763" y="188910"/>
                  <a:pt x="450304" y="187776"/>
                </a:cubicBezTo>
                <a:cubicBezTo>
                  <a:pt x="451845" y="186562"/>
                  <a:pt x="453468" y="185347"/>
                  <a:pt x="455009" y="184052"/>
                </a:cubicBezTo>
                <a:cubicBezTo>
                  <a:pt x="456388" y="182838"/>
                  <a:pt x="457686" y="181623"/>
                  <a:pt x="458578" y="179923"/>
                </a:cubicBezTo>
                <a:cubicBezTo>
                  <a:pt x="459065" y="178952"/>
                  <a:pt x="459470" y="177899"/>
                  <a:pt x="459876" y="176766"/>
                </a:cubicBezTo>
                <a:close/>
                <a:moveTo>
                  <a:pt x="132098" y="171615"/>
                </a:moveTo>
                <a:cubicBezTo>
                  <a:pt x="135103" y="176968"/>
                  <a:pt x="140625" y="180455"/>
                  <a:pt x="145985" y="183131"/>
                </a:cubicBezTo>
                <a:cubicBezTo>
                  <a:pt x="152645" y="186538"/>
                  <a:pt x="159386" y="189457"/>
                  <a:pt x="165233" y="194323"/>
                </a:cubicBezTo>
                <a:cubicBezTo>
                  <a:pt x="173680" y="201298"/>
                  <a:pt x="176766" y="213220"/>
                  <a:pt x="174329" y="223763"/>
                </a:cubicBezTo>
                <a:cubicBezTo>
                  <a:pt x="171649" y="217924"/>
                  <a:pt x="167507" y="212490"/>
                  <a:pt x="162634" y="208435"/>
                </a:cubicBezTo>
                <a:cubicBezTo>
                  <a:pt x="155163" y="202433"/>
                  <a:pt x="146473" y="197892"/>
                  <a:pt x="140219" y="190430"/>
                </a:cubicBezTo>
                <a:cubicBezTo>
                  <a:pt x="135834" y="185321"/>
                  <a:pt x="133397" y="178184"/>
                  <a:pt x="132098" y="171615"/>
                </a:cubicBezTo>
                <a:close/>
                <a:moveTo>
                  <a:pt x="235053" y="167804"/>
                </a:moveTo>
                <a:cubicBezTo>
                  <a:pt x="241222" y="172914"/>
                  <a:pt x="249582" y="172103"/>
                  <a:pt x="256968" y="173482"/>
                </a:cubicBezTo>
                <a:cubicBezTo>
                  <a:pt x="266221" y="175266"/>
                  <a:pt x="271253" y="181593"/>
                  <a:pt x="271253" y="181593"/>
                </a:cubicBezTo>
                <a:cubicBezTo>
                  <a:pt x="270523" y="181268"/>
                  <a:pt x="269711" y="180944"/>
                  <a:pt x="268818" y="180700"/>
                </a:cubicBezTo>
                <a:cubicBezTo>
                  <a:pt x="267438" y="180295"/>
                  <a:pt x="266140" y="180376"/>
                  <a:pt x="264679" y="180538"/>
                </a:cubicBezTo>
                <a:cubicBezTo>
                  <a:pt x="263218" y="180700"/>
                  <a:pt x="261757" y="181025"/>
                  <a:pt x="260215" y="181268"/>
                </a:cubicBezTo>
                <a:cubicBezTo>
                  <a:pt x="258754" y="181511"/>
                  <a:pt x="257293" y="181755"/>
                  <a:pt x="255832" y="181755"/>
                </a:cubicBezTo>
                <a:cubicBezTo>
                  <a:pt x="250069" y="181917"/>
                  <a:pt x="244712" y="180457"/>
                  <a:pt x="240654" y="176239"/>
                </a:cubicBezTo>
                <a:cubicBezTo>
                  <a:pt x="238300" y="173806"/>
                  <a:pt x="236433" y="170886"/>
                  <a:pt x="235053" y="167804"/>
                </a:cubicBezTo>
                <a:close/>
                <a:moveTo>
                  <a:pt x="229337" y="161524"/>
                </a:moveTo>
                <a:cubicBezTo>
                  <a:pt x="232751" y="163552"/>
                  <a:pt x="236978" y="163714"/>
                  <a:pt x="240716" y="163552"/>
                </a:cubicBezTo>
                <a:cubicBezTo>
                  <a:pt x="245512" y="163390"/>
                  <a:pt x="250307" y="162903"/>
                  <a:pt x="255022" y="163714"/>
                </a:cubicBezTo>
                <a:cubicBezTo>
                  <a:pt x="261930" y="164931"/>
                  <a:pt x="267457" y="170609"/>
                  <a:pt x="269489" y="177260"/>
                </a:cubicBezTo>
                <a:cubicBezTo>
                  <a:pt x="266157" y="174908"/>
                  <a:pt x="262093" y="173123"/>
                  <a:pt x="258029" y="172474"/>
                </a:cubicBezTo>
                <a:cubicBezTo>
                  <a:pt x="252014" y="171420"/>
                  <a:pt x="245756" y="171663"/>
                  <a:pt x="239904" y="169473"/>
                </a:cubicBezTo>
                <a:cubicBezTo>
                  <a:pt x="235840" y="168013"/>
                  <a:pt x="232182" y="164769"/>
                  <a:pt x="229337" y="161524"/>
                </a:cubicBezTo>
                <a:close/>
                <a:moveTo>
                  <a:pt x="194401" y="157078"/>
                </a:moveTo>
                <a:cubicBezTo>
                  <a:pt x="198378" y="167207"/>
                  <a:pt x="208687" y="171825"/>
                  <a:pt x="216480" y="178389"/>
                </a:cubicBezTo>
                <a:cubicBezTo>
                  <a:pt x="226302" y="186654"/>
                  <a:pt x="227926" y="197512"/>
                  <a:pt x="227926" y="197512"/>
                </a:cubicBezTo>
                <a:cubicBezTo>
                  <a:pt x="227276" y="196621"/>
                  <a:pt x="226465" y="195729"/>
                  <a:pt x="225653" y="194838"/>
                </a:cubicBezTo>
                <a:cubicBezTo>
                  <a:pt x="224354" y="193460"/>
                  <a:pt x="222649" y="192650"/>
                  <a:pt x="220864" y="191921"/>
                </a:cubicBezTo>
                <a:cubicBezTo>
                  <a:pt x="218997" y="191111"/>
                  <a:pt x="217048" y="190462"/>
                  <a:pt x="215181" y="189733"/>
                </a:cubicBezTo>
                <a:cubicBezTo>
                  <a:pt x="213233" y="189085"/>
                  <a:pt x="211366" y="188356"/>
                  <a:pt x="209580" y="187383"/>
                </a:cubicBezTo>
                <a:cubicBezTo>
                  <a:pt x="202681" y="183656"/>
                  <a:pt x="197323" y="178389"/>
                  <a:pt x="195375" y="170691"/>
                </a:cubicBezTo>
                <a:cubicBezTo>
                  <a:pt x="194238" y="166315"/>
                  <a:pt x="193914" y="161616"/>
                  <a:pt x="194401" y="157078"/>
                </a:cubicBezTo>
                <a:close/>
                <a:moveTo>
                  <a:pt x="421801" y="155173"/>
                </a:moveTo>
                <a:cubicBezTo>
                  <a:pt x="427893" y="165466"/>
                  <a:pt x="428543" y="179244"/>
                  <a:pt x="421963" y="189456"/>
                </a:cubicBezTo>
                <a:cubicBezTo>
                  <a:pt x="417414" y="196426"/>
                  <a:pt x="411159" y="201856"/>
                  <a:pt x="405230" y="207691"/>
                </a:cubicBezTo>
                <a:cubicBezTo>
                  <a:pt x="400518" y="212311"/>
                  <a:pt x="395807" y="217822"/>
                  <a:pt x="394344" y="224468"/>
                </a:cubicBezTo>
                <a:cubicBezTo>
                  <a:pt x="393613" y="217093"/>
                  <a:pt x="393776" y="208745"/>
                  <a:pt x="396700" y="201775"/>
                </a:cubicBezTo>
                <a:cubicBezTo>
                  <a:pt x="400924" y="191887"/>
                  <a:pt x="408560" y="184188"/>
                  <a:pt x="414409" y="175273"/>
                </a:cubicBezTo>
                <a:cubicBezTo>
                  <a:pt x="418308" y="169356"/>
                  <a:pt x="420907" y="162224"/>
                  <a:pt x="421801" y="155173"/>
                </a:cubicBezTo>
                <a:close/>
                <a:moveTo>
                  <a:pt x="47201" y="153127"/>
                </a:moveTo>
                <a:cubicBezTo>
                  <a:pt x="50939" y="162862"/>
                  <a:pt x="60932" y="167406"/>
                  <a:pt x="68488" y="173734"/>
                </a:cubicBezTo>
                <a:cubicBezTo>
                  <a:pt x="77912" y="181684"/>
                  <a:pt x="79456" y="192150"/>
                  <a:pt x="79456" y="192150"/>
                </a:cubicBezTo>
                <a:cubicBezTo>
                  <a:pt x="78806" y="191258"/>
                  <a:pt x="78075" y="190365"/>
                  <a:pt x="77262" y="189554"/>
                </a:cubicBezTo>
                <a:cubicBezTo>
                  <a:pt x="75962" y="188175"/>
                  <a:pt x="74337" y="187445"/>
                  <a:pt x="72712" y="186714"/>
                </a:cubicBezTo>
                <a:cubicBezTo>
                  <a:pt x="70844" y="185903"/>
                  <a:pt x="68975" y="185335"/>
                  <a:pt x="67188" y="184605"/>
                </a:cubicBezTo>
                <a:cubicBezTo>
                  <a:pt x="65319" y="183956"/>
                  <a:pt x="63450" y="183307"/>
                  <a:pt x="61744" y="182333"/>
                </a:cubicBezTo>
                <a:cubicBezTo>
                  <a:pt x="55082" y="178845"/>
                  <a:pt x="49964" y="173653"/>
                  <a:pt x="48095" y="166270"/>
                </a:cubicBezTo>
                <a:cubicBezTo>
                  <a:pt x="47039" y="162051"/>
                  <a:pt x="46714" y="157508"/>
                  <a:pt x="47201" y="153127"/>
                </a:cubicBezTo>
                <a:close/>
                <a:moveTo>
                  <a:pt x="418382" y="147623"/>
                </a:moveTo>
                <a:cubicBezTo>
                  <a:pt x="418382" y="147623"/>
                  <a:pt x="420570" y="161483"/>
                  <a:pt x="411735" y="175343"/>
                </a:cubicBezTo>
                <a:cubicBezTo>
                  <a:pt x="404765" y="186285"/>
                  <a:pt x="393985" y="196012"/>
                  <a:pt x="393012" y="209791"/>
                </a:cubicBezTo>
                <a:cubicBezTo>
                  <a:pt x="390743" y="204523"/>
                  <a:pt x="389365" y="198606"/>
                  <a:pt x="389041" y="192851"/>
                </a:cubicBezTo>
                <a:cubicBezTo>
                  <a:pt x="388392" y="182719"/>
                  <a:pt x="392850" y="174209"/>
                  <a:pt x="399902" y="167076"/>
                </a:cubicBezTo>
                <a:cubicBezTo>
                  <a:pt x="401685" y="165212"/>
                  <a:pt x="403711" y="163591"/>
                  <a:pt x="405819" y="161969"/>
                </a:cubicBezTo>
                <a:cubicBezTo>
                  <a:pt x="407845" y="160429"/>
                  <a:pt x="409952" y="158889"/>
                  <a:pt x="411979" y="157187"/>
                </a:cubicBezTo>
                <a:cubicBezTo>
                  <a:pt x="413762" y="155566"/>
                  <a:pt x="415545" y="153945"/>
                  <a:pt x="416599" y="151757"/>
                </a:cubicBezTo>
                <a:cubicBezTo>
                  <a:pt x="417328" y="150379"/>
                  <a:pt x="417896" y="149001"/>
                  <a:pt x="418382" y="147623"/>
                </a:cubicBezTo>
                <a:close/>
                <a:moveTo>
                  <a:pt x="191938" y="145788"/>
                </a:moveTo>
                <a:cubicBezTo>
                  <a:pt x="194616" y="150407"/>
                  <a:pt x="199406" y="153487"/>
                  <a:pt x="204033" y="155756"/>
                </a:cubicBezTo>
                <a:cubicBezTo>
                  <a:pt x="209796" y="158755"/>
                  <a:pt x="215722" y="161348"/>
                  <a:pt x="220754" y="165481"/>
                </a:cubicBezTo>
                <a:cubicBezTo>
                  <a:pt x="228060" y="171560"/>
                  <a:pt x="230820" y="181933"/>
                  <a:pt x="228709" y="191091"/>
                </a:cubicBezTo>
                <a:cubicBezTo>
                  <a:pt x="226355" y="186066"/>
                  <a:pt x="222784" y="181285"/>
                  <a:pt x="218481" y="177800"/>
                </a:cubicBezTo>
                <a:cubicBezTo>
                  <a:pt x="212069" y="172532"/>
                  <a:pt x="204520" y="168642"/>
                  <a:pt x="199000" y="162159"/>
                </a:cubicBezTo>
                <a:cubicBezTo>
                  <a:pt x="195266" y="157701"/>
                  <a:pt x="193155" y="151542"/>
                  <a:pt x="191938" y="145788"/>
                </a:cubicBezTo>
                <a:close/>
                <a:moveTo>
                  <a:pt x="44880" y="142401"/>
                </a:moveTo>
                <a:cubicBezTo>
                  <a:pt x="47395" y="146859"/>
                  <a:pt x="52021" y="149696"/>
                  <a:pt x="56484" y="151966"/>
                </a:cubicBezTo>
                <a:cubicBezTo>
                  <a:pt x="62002" y="154803"/>
                  <a:pt x="67764" y="157316"/>
                  <a:pt x="72552" y="161368"/>
                </a:cubicBezTo>
                <a:cubicBezTo>
                  <a:pt x="79612" y="167205"/>
                  <a:pt x="82209" y="177175"/>
                  <a:pt x="80261" y="186010"/>
                </a:cubicBezTo>
                <a:cubicBezTo>
                  <a:pt x="77989" y="181147"/>
                  <a:pt x="74500" y="176607"/>
                  <a:pt x="70361" y="173203"/>
                </a:cubicBezTo>
                <a:cubicBezTo>
                  <a:pt x="64193" y="168096"/>
                  <a:pt x="56971" y="164368"/>
                  <a:pt x="51696" y="158126"/>
                </a:cubicBezTo>
                <a:cubicBezTo>
                  <a:pt x="48045" y="153830"/>
                  <a:pt x="46016" y="147913"/>
                  <a:pt x="44880" y="142401"/>
                </a:cubicBezTo>
                <a:close/>
                <a:moveTo>
                  <a:pt x="531708" y="136557"/>
                </a:moveTo>
                <a:cubicBezTo>
                  <a:pt x="541291" y="137367"/>
                  <a:pt x="549819" y="141821"/>
                  <a:pt x="558996" y="144332"/>
                </a:cubicBezTo>
                <a:cubicBezTo>
                  <a:pt x="565006" y="146033"/>
                  <a:pt x="571747" y="146276"/>
                  <a:pt x="578000" y="145142"/>
                </a:cubicBezTo>
                <a:cubicBezTo>
                  <a:pt x="570853" y="152998"/>
                  <a:pt x="559402" y="157290"/>
                  <a:pt x="549007" y="154536"/>
                </a:cubicBezTo>
                <a:cubicBezTo>
                  <a:pt x="541860" y="152593"/>
                  <a:pt x="535525" y="148786"/>
                  <a:pt x="529028" y="145304"/>
                </a:cubicBezTo>
                <a:cubicBezTo>
                  <a:pt x="523830" y="142631"/>
                  <a:pt x="517901" y="140120"/>
                  <a:pt x="511810" y="140687"/>
                </a:cubicBezTo>
                <a:cubicBezTo>
                  <a:pt x="517901" y="138015"/>
                  <a:pt x="525048" y="135909"/>
                  <a:pt x="531708" y="136557"/>
                </a:cubicBezTo>
                <a:close/>
                <a:moveTo>
                  <a:pt x="537121" y="127566"/>
                </a:moveTo>
                <a:cubicBezTo>
                  <a:pt x="545571" y="124407"/>
                  <a:pt x="554021" y="125865"/>
                  <a:pt x="561984" y="129833"/>
                </a:cubicBezTo>
                <a:cubicBezTo>
                  <a:pt x="564015" y="130886"/>
                  <a:pt x="565965" y="132101"/>
                  <a:pt x="567834" y="133478"/>
                </a:cubicBezTo>
                <a:cubicBezTo>
                  <a:pt x="569703" y="134774"/>
                  <a:pt x="571572" y="136150"/>
                  <a:pt x="573603" y="137365"/>
                </a:cubicBezTo>
                <a:cubicBezTo>
                  <a:pt x="575472" y="138499"/>
                  <a:pt x="577259" y="139552"/>
                  <a:pt x="579453" y="139876"/>
                </a:cubicBezTo>
                <a:cubicBezTo>
                  <a:pt x="580753" y="140038"/>
                  <a:pt x="582134" y="140200"/>
                  <a:pt x="583434" y="140200"/>
                </a:cubicBezTo>
                <a:cubicBezTo>
                  <a:pt x="583434" y="140200"/>
                  <a:pt x="572222" y="145788"/>
                  <a:pt x="558165" y="142063"/>
                </a:cubicBezTo>
                <a:cubicBezTo>
                  <a:pt x="546953" y="139147"/>
                  <a:pt x="535821" y="132587"/>
                  <a:pt x="523877" y="135583"/>
                </a:cubicBezTo>
                <a:cubicBezTo>
                  <a:pt x="527696" y="132182"/>
                  <a:pt x="532327" y="129428"/>
                  <a:pt x="537121" y="127566"/>
                </a:cubicBezTo>
                <a:close/>
                <a:moveTo>
                  <a:pt x="257634" y="106193"/>
                </a:moveTo>
                <a:cubicBezTo>
                  <a:pt x="266953" y="105707"/>
                  <a:pt x="276757" y="110161"/>
                  <a:pt x="281457" y="118420"/>
                </a:cubicBezTo>
                <a:cubicBezTo>
                  <a:pt x="284698" y="124089"/>
                  <a:pt x="286238" y="130405"/>
                  <a:pt x="288101" y="136559"/>
                </a:cubicBezTo>
                <a:cubicBezTo>
                  <a:pt x="289641" y="141499"/>
                  <a:pt x="291748" y="146762"/>
                  <a:pt x="295880" y="150163"/>
                </a:cubicBezTo>
                <a:cubicBezTo>
                  <a:pt x="290451" y="147977"/>
                  <a:pt x="284698" y="144900"/>
                  <a:pt x="280971" y="140365"/>
                </a:cubicBezTo>
                <a:cubicBezTo>
                  <a:pt x="275542" y="133887"/>
                  <a:pt x="273030" y="125789"/>
                  <a:pt x="268897" y="118501"/>
                </a:cubicBezTo>
                <a:cubicBezTo>
                  <a:pt x="266223" y="113724"/>
                  <a:pt x="262172" y="109351"/>
                  <a:pt x="257634" y="106193"/>
                </a:cubicBezTo>
                <a:close/>
                <a:moveTo>
                  <a:pt x="251142" y="105848"/>
                </a:moveTo>
                <a:cubicBezTo>
                  <a:pt x="251142" y="105848"/>
                  <a:pt x="261611" y="109332"/>
                  <a:pt x="268021" y="120431"/>
                </a:cubicBezTo>
                <a:cubicBezTo>
                  <a:pt x="273134" y="129180"/>
                  <a:pt x="275974" y="140198"/>
                  <a:pt x="285225" y="145788"/>
                </a:cubicBezTo>
                <a:cubicBezTo>
                  <a:pt x="280681" y="145464"/>
                  <a:pt x="276136" y="144330"/>
                  <a:pt x="271998" y="142466"/>
                </a:cubicBezTo>
                <a:cubicBezTo>
                  <a:pt x="264775" y="139226"/>
                  <a:pt x="260393" y="133069"/>
                  <a:pt x="257959" y="125696"/>
                </a:cubicBezTo>
                <a:cubicBezTo>
                  <a:pt x="257391" y="123752"/>
                  <a:pt x="256985" y="121727"/>
                  <a:pt x="256579" y="119782"/>
                </a:cubicBezTo>
                <a:cubicBezTo>
                  <a:pt x="256255" y="117757"/>
                  <a:pt x="255930" y="115732"/>
                  <a:pt x="255443" y="113706"/>
                </a:cubicBezTo>
                <a:cubicBezTo>
                  <a:pt x="255037" y="111924"/>
                  <a:pt x="254551" y="110061"/>
                  <a:pt x="253414" y="108521"/>
                </a:cubicBezTo>
                <a:cubicBezTo>
                  <a:pt x="252684" y="107630"/>
                  <a:pt x="251954" y="106658"/>
                  <a:pt x="251142" y="105848"/>
                </a:cubicBezTo>
                <a:close/>
                <a:moveTo>
                  <a:pt x="306395" y="103308"/>
                </a:moveTo>
                <a:cubicBezTo>
                  <a:pt x="312643" y="108418"/>
                  <a:pt x="320920" y="107607"/>
                  <a:pt x="328385" y="108986"/>
                </a:cubicBezTo>
                <a:cubicBezTo>
                  <a:pt x="337635" y="110770"/>
                  <a:pt x="342666" y="117097"/>
                  <a:pt x="342666" y="117097"/>
                </a:cubicBezTo>
                <a:cubicBezTo>
                  <a:pt x="341855" y="116772"/>
                  <a:pt x="341043" y="116448"/>
                  <a:pt x="340232" y="116204"/>
                </a:cubicBezTo>
                <a:cubicBezTo>
                  <a:pt x="338853" y="115799"/>
                  <a:pt x="337473" y="115880"/>
                  <a:pt x="336094" y="116042"/>
                </a:cubicBezTo>
                <a:cubicBezTo>
                  <a:pt x="334552" y="116204"/>
                  <a:pt x="333091" y="116529"/>
                  <a:pt x="331631" y="116772"/>
                </a:cubicBezTo>
                <a:cubicBezTo>
                  <a:pt x="330170" y="117015"/>
                  <a:pt x="328628" y="117259"/>
                  <a:pt x="327168" y="117259"/>
                </a:cubicBezTo>
                <a:cubicBezTo>
                  <a:pt x="321407" y="117421"/>
                  <a:pt x="316051" y="115961"/>
                  <a:pt x="311994" y="111743"/>
                </a:cubicBezTo>
                <a:cubicBezTo>
                  <a:pt x="309722" y="109310"/>
                  <a:pt x="307775" y="106390"/>
                  <a:pt x="306395" y="103308"/>
                </a:cubicBezTo>
                <a:close/>
                <a:moveTo>
                  <a:pt x="300820" y="97027"/>
                </a:moveTo>
                <a:cubicBezTo>
                  <a:pt x="304148" y="99046"/>
                  <a:pt x="308368" y="99207"/>
                  <a:pt x="312182" y="99046"/>
                </a:cubicBezTo>
                <a:cubicBezTo>
                  <a:pt x="316971" y="98884"/>
                  <a:pt x="321678" y="98400"/>
                  <a:pt x="326466" y="99207"/>
                </a:cubicBezTo>
                <a:cubicBezTo>
                  <a:pt x="333365" y="100419"/>
                  <a:pt x="338883" y="106071"/>
                  <a:pt x="340831" y="112693"/>
                </a:cubicBezTo>
                <a:cubicBezTo>
                  <a:pt x="337504" y="110351"/>
                  <a:pt x="333527" y="108575"/>
                  <a:pt x="329469" y="107929"/>
                </a:cubicBezTo>
                <a:cubicBezTo>
                  <a:pt x="323382" y="106879"/>
                  <a:pt x="317133" y="107121"/>
                  <a:pt x="311290" y="104941"/>
                </a:cubicBezTo>
                <a:cubicBezTo>
                  <a:pt x="307232" y="103487"/>
                  <a:pt x="303661" y="100257"/>
                  <a:pt x="300820" y="97027"/>
                </a:cubicBezTo>
                <a:close/>
                <a:moveTo>
                  <a:pt x="603828" y="89689"/>
                </a:moveTo>
                <a:cubicBezTo>
                  <a:pt x="601638" y="97066"/>
                  <a:pt x="595474" y="103390"/>
                  <a:pt x="587850" y="104768"/>
                </a:cubicBezTo>
                <a:cubicBezTo>
                  <a:pt x="582497" y="105660"/>
                  <a:pt x="577226" y="105173"/>
                  <a:pt x="571954" y="104930"/>
                </a:cubicBezTo>
                <a:cubicBezTo>
                  <a:pt x="567736" y="104687"/>
                  <a:pt x="563032" y="104930"/>
                  <a:pt x="559301" y="107119"/>
                </a:cubicBezTo>
                <a:cubicBezTo>
                  <a:pt x="562464" y="103552"/>
                  <a:pt x="566439" y="99985"/>
                  <a:pt x="570980" y="98363"/>
                </a:cubicBezTo>
                <a:cubicBezTo>
                  <a:pt x="577469" y="95931"/>
                  <a:pt x="584444" y="96175"/>
                  <a:pt x="591176" y="95040"/>
                </a:cubicBezTo>
                <a:cubicBezTo>
                  <a:pt x="595637" y="94310"/>
                  <a:pt x="600097" y="92364"/>
                  <a:pt x="603828" y="89689"/>
                </a:cubicBezTo>
                <a:close/>
                <a:moveTo>
                  <a:pt x="588683" y="84629"/>
                </a:moveTo>
                <a:cubicBezTo>
                  <a:pt x="590386" y="84709"/>
                  <a:pt x="592007" y="84952"/>
                  <a:pt x="593629" y="85194"/>
                </a:cubicBezTo>
                <a:cubicBezTo>
                  <a:pt x="595251" y="85517"/>
                  <a:pt x="596954" y="85841"/>
                  <a:pt x="598576" y="86002"/>
                </a:cubicBezTo>
                <a:cubicBezTo>
                  <a:pt x="600117" y="86164"/>
                  <a:pt x="601657" y="86325"/>
                  <a:pt x="603198" y="85841"/>
                </a:cubicBezTo>
                <a:cubicBezTo>
                  <a:pt x="604090" y="85598"/>
                  <a:pt x="604982" y="85194"/>
                  <a:pt x="605874" y="84790"/>
                </a:cubicBezTo>
                <a:cubicBezTo>
                  <a:pt x="605874" y="84790"/>
                  <a:pt x="600279" y="91901"/>
                  <a:pt x="589980" y="93840"/>
                </a:cubicBezTo>
                <a:cubicBezTo>
                  <a:pt x="581790" y="95375"/>
                  <a:pt x="572545" y="94487"/>
                  <a:pt x="565652" y="100062"/>
                </a:cubicBezTo>
                <a:cubicBezTo>
                  <a:pt x="567112" y="96749"/>
                  <a:pt x="569220" y="93517"/>
                  <a:pt x="571815" y="90850"/>
                </a:cubicBezTo>
                <a:cubicBezTo>
                  <a:pt x="576356" y="86164"/>
                  <a:pt x="582276" y="84467"/>
                  <a:pt x="588683" y="84629"/>
                </a:cubicBezTo>
                <a:close/>
                <a:moveTo>
                  <a:pt x="433483" y="83973"/>
                </a:moveTo>
                <a:cubicBezTo>
                  <a:pt x="428612" y="93616"/>
                  <a:pt x="418625" y="100828"/>
                  <a:pt x="407664" y="100909"/>
                </a:cubicBezTo>
                <a:cubicBezTo>
                  <a:pt x="400113" y="100909"/>
                  <a:pt x="392968" y="98883"/>
                  <a:pt x="385660" y="97262"/>
                </a:cubicBezTo>
                <a:cubicBezTo>
                  <a:pt x="379895" y="95966"/>
                  <a:pt x="373400" y="95156"/>
                  <a:pt x="367716" y="97344"/>
                </a:cubicBezTo>
                <a:cubicBezTo>
                  <a:pt x="372913" y="93130"/>
                  <a:pt x="379246" y="89159"/>
                  <a:pt x="385904" y="87944"/>
                </a:cubicBezTo>
                <a:cubicBezTo>
                  <a:pt x="395485" y="86242"/>
                  <a:pt x="405065" y="88268"/>
                  <a:pt x="414646" y="88268"/>
                </a:cubicBezTo>
                <a:cubicBezTo>
                  <a:pt x="421061" y="88349"/>
                  <a:pt x="427718" y="86728"/>
                  <a:pt x="433483" y="83973"/>
                </a:cubicBezTo>
                <a:close/>
                <a:moveTo>
                  <a:pt x="413677" y="73263"/>
                </a:moveTo>
                <a:cubicBezTo>
                  <a:pt x="416028" y="73749"/>
                  <a:pt x="418217" y="74477"/>
                  <a:pt x="420407" y="75286"/>
                </a:cubicBezTo>
                <a:cubicBezTo>
                  <a:pt x="422596" y="76015"/>
                  <a:pt x="424786" y="76905"/>
                  <a:pt x="427056" y="77552"/>
                </a:cubicBezTo>
                <a:cubicBezTo>
                  <a:pt x="429164" y="78119"/>
                  <a:pt x="431273" y="78685"/>
                  <a:pt x="433462" y="78361"/>
                </a:cubicBezTo>
                <a:cubicBezTo>
                  <a:pt x="434759" y="78200"/>
                  <a:pt x="436138" y="77957"/>
                  <a:pt x="437435" y="77633"/>
                </a:cubicBezTo>
                <a:cubicBezTo>
                  <a:pt x="437435" y="77633"/>
                  <a:pt x="428029" y="86130"/>
                  <a:pt x="413271" y="86292"/>
                </a:cubicBezTo>
                <a:cubicBezTo>
                  <a:pt x="401595" y="86373"/>
                  <a:pt x="389026" y="82974"/>
                  <a:pt x="378160" y="89124"/>
                </a:cubicBezTo>
                <a:cubicBezTo>
                  <a:pt x="380998" y="84754"/>
                  <a:pt x="384728" y="80789"/>
                  <a:pt x="388945" y="77714"/>
                </a:cubicBezTo>
                <a:cubicBezTo>
                  <a:pt x="396243" y="72373"/>
                  <a:pt x="404919" y="71483"/>
                  <a:pt x="413677" y="73263"/>
                </a:cubicBezTo>
                <a:close/>
                <a:moveTo>
                  <a:pt x="447808" y="67390"/>
                </a:moveTo>
                <a:lnTo>
                  <a:pt x="450978" y="69100"/>
                </a:lnTo>
                <a:lnTo>
                  <a:pt x="451509" y="69756"/>
                </a:lnTo>
                <a:lnTo>
                  <a:pt x="454674" y="71094"/>
                </a:lnTo>
                <a:lnTo>
                  <a:pt x="465080" y="76708"/>
                </a:lnTo>
                <a:cubicBezTo>
                  <a:pt x="472621" y="80031"/>
                  <a:pt x="475540" y="86513"/>
                  <a:pt x="475540" y="86513"/>
                </a:cubicBezTo>
                <a:cubicBezTo>
                  <a:pt x="474892" y="86027"/>
                  <a:pt x="474324" y="85622"/>
                  <a:pt x="473675" y="85217"/>
                </a:cubicBezTo>
                <a:cubicBezTo>
                  <a:pt x="472540" y="84568"/>
                  <a:pt x="471405" y="84406"/>
                  <a:pt x="470188" y="84244"/>
                </a:cubicBezTo>
                <a:cubicBezTo>
                  <a:pt x="468891" y="84082"/>
                  <a:pt x="467594" y="84001"/>
                  <a:pt x="466296" y="83920"/>
                </a:cubicBezTo>
                <a:cubicBezTo>
                  <a:pt x="464999" y="83839"/>
                  <a:pt x="463701" y="83677"/>
                  <a:pt x="462404" y="83434"/>
                </a:cubicBezTo>
                <a:cubicBezTo>
                  <a:pt x="457539" y="82380"/>
                  <a:pt x="453322" y="80031"/>
                  <a:pt x="450727" y="75574"/>
                </a:cubicBezTo>
                <a:cubicBezTo>
                  <a:pt x="449268" y="73062"/>
                  <a:pt x="448295" y="70226"/>
                  <a:pt x="447808" y="67390"/>
                </a:cubicBezTo>
                <a:close/>
                <a:moveTo>
                  <a:pt x="444279" y="60827"/>
                </a:moveTo>
                <a:cubicBezTo>
                  <a:pt x="446716" y="63262"/>
                  <a:pt x="450209" y="64236"/>
                  <a:pt x="453459" y="64886"/>
                </a:cubicBezTo>
                <a:cubicBezTo>
                  <a:pt x="457520" y="65698"/>
                  <a:pt x="461663" y="66266"/>
                  <a:pt x="465481" y="67971"/>
                </a:cubicBezTo>
                <a:cubicBezTo>
                  <a:pt x="471086" y="70487"/>
                  <a:pt x="474579" y="76413"/>
                  <a:pt x="474904" y="82420"/>
                </a:cubicBezTo>
                <a:cubicBezTo>
                  <a:pt x="472548" y="79741"/>
                  <a:pt x="469543" y="77387"/>
                  <a:pt x="466294" y="76007"/>
                </a:cubicBezTo>
                <a:lnTo>
                  <a:pt x="454674" y="71094"/>
                </a:lnTo>
                <a:lnTo>
                  <a:pt x="450978" y="69100"/>
                </a:lnTo>
                <a:close/>
                <a:moveTo>
                  <a:pt x="573414" y="60686"/>
                </a:moveTo>
                <a:cubicBezTo>
                  <a:pt x="578768" y="65077"/>
                  <a:pt x="586068" y="64426"/>
                  <a:pt x="592476" y="65646"/>
                </a:cubicBezTo>
                <a:cubicBezTo>
                  <a:pt x="600506" y="67110"/>
                  <a:pt x="604886" y="72720"/>
                  <a:pt x="604886" y="72720"/>
                </a:cubicBezTo>
                <a:cubicBezTo>
                  <a:pt x="604237" y="72395"/>
                  <a:pt x="603507" y="72151"/>
                  <a:pt x="602777" y="71907"/>
                </a:cubicBezTo>
                <a:cubicBezTo>
                  <a:pt x="601561" y="71500"/>
                  <a:pt x="600425" y="71663"/>
                  <a:pt x="599208" y="71744"/>
                </a:cubicBezTo>
                <a:cubicBezTo>
                  <a:pt x="597910" y="71907"/>
                  <a:pt x="596613" y="72151"/>
                  <a:pt x="595315" y="72395"/>
                </a:cubicBezTo>
                <a:cubicBezTo>
                  <a:pt x="594017" y="72557"/>
                  <a:pt x="592719" y="72801"/>
                  <a:pt x="591421" y="72801"/>
                </a:cubicBezTo>
                <a:cubicBezTo>
                  <a:pt x="586392" y="72964"/>
                  <a:pt x="581769" y="71663"/>
                  <a:pt x="578200" y="68004"/>
                </a:cubicBezTo>
                <a:cubicBezTo>
                  <a:pt x="576253" y="65890"/>
                  <a:pt x="574550" y="63369"/>
                  <a:pt x="573414" y="60686"/>
                </a:cubicBezTo>
                <a:close/>
                <a:moveTo>
                  <a:pt x="568474" y="55182"/>
                </a:moveTo>
                <a:cubicBezTo>
                  <a:pt x="571394" y="56884"/>
                  <a:pt x="575043" y="57047"/>
                  <a:pt x="578368" y="56965"/>
                </a:cubicBezTo>
                <a:cubicBezTo>
                  <a:pt x="582503" y="56722"/>
                  <a:pt x="586639" y="56317"/>
                  <a:pt x="590775" y="57047"/>
                </a:cubicBezTo>
                <a:cubicBezTo>
                  <a:pt x="596776" y="58100"/>
                  <a:pt x="601560" y="63045"/>
                  <a:pt x="603263" y="68801"/>
                </a:cubicBezTo>
                <a:cubicBezTo>
                  <a:pt x="600425" y="66774"/>
                  <a:pt x="596938" y="65234"/>
                  <a:pt x="593370" y="64667"/>
                </a:cubicBezTo>
                <a:cubicBezTo>
                  <a:pt x="588099" y="63775"/>
                  <a:pt x="582666" y="63937"/>
                  <a:pt x="577638" y="62073"/>
                </a:cubicBezTo>
                <a:cubicBezTo>
                  <a:pt x="574070" y="60776"/>
                  <a:pt x="570988" y="58019"/>
                  <a:pt x="568474" y="55182"/>
                </a:cubicBezTo>
                <a:close/>
                <a:moveTo>
                  <a:pt x="304701" y="53559"/>
                </a:moveTo>
                <a:cubicBezTo>
                  <a:pt x="311592" y="59160"/>
                  <a:pt x="320835" y="58348"/>
                  <a:pt x="329104" y="59890"/>
                </a:cubicBezTo>
                <a:cubicBezTo>
                  <a:pt x="339400" y="61838"/>
                  <a:pt x="344994" y="68900"/>
                  <a:pt x="344994" y="68900"/>
                </a:cubicBezTo>
                <a:cubicBezTo>
                  <a:pt x="344102" y="68494"/>
                  <a:pt x="343211" y="68170"/>
                  <a:pt x="342238" y="67926"/>
                </a:cubicBezTo>
                <a:cubicBezTo>
                  <a:pt x="340778" y="67439"/>
                  <a:pt x="339238" y="67602"/>
                  <a:pt x="337698" y="67764"/>
                </a:cubicBezTo>
                <a:cubicBezTo>
                  <a:pt x="335995" y="67926"/>
                  <a:pt x="334374" y="68251"/>
                  <a:pt x="332752" y="68494"/>
                </a:cubicBezTo>
                <a:cubicBezTo>
                  <a:pt x="331050" y="68819"/>
                  <a:pt x="329428" y="69063"/>
                  <a:pt x="327807" y="69063"/>
                </a:cubicBezTo>
                <a:cubicBezTo>
                  <a:pt x="321402" y="69225"/>
                  <a:pt x="315403" y="67602"/>
                  <a:pt x="310944" y="62894"/>
                </a:cubicBezTo>
                <a:cubicBezTo>
                  <a:pt x="308350" y="60215"/>
                  <a:pt x="306242" y="56968"/>
                  <a:pt x="304701" y="53559"/>
                </a:cubicBezTo>
                <a:close/>
                <a:moveTo>
                  <a:pt x="396789" y="50313"/>
                </a:moveTo>
                <a:cubicBezTo>
                  <a:pt x="395086" y="56064"/>
                  <a:pt x="390302" y="61006"/>
                  <a:pt x="384301" y="62059"/>
                </a:cubicBezTo>
                <a:cubicBezTo>
                  <a:pt x="380165" y="62869"/>
                  <a:pt x="376029" y="62383"/>
                  <a:pt x="371894" y="62221"/>
                </a:cubicBezTo>
                <a:cubicBezTo>
                  <a:pt x="368569" y="62059"/>
                  <a:pt x="365001" y="62221"/>
                  <a:pt x="362000" y="64003"/>
                </a:cubicBezTo>
                <a:cubicBezTo>
                  <a:pt x="364514" y="61168"/>
                  <a:pt x="367596" y="58414"/>
                  <a:pt x="371164" y="57117"/>
                </a:cubicBezTo>
                <a:cubicBezTo>
                  <a:pt x="376273" y="55254"/>
                  <a:pt x="381706" y="55416"/>
                  <a:pt x="386977" y="54525"/>
                </a:cubicBezTo>
                <a:cubicBezTo>
                  <a:pt x="390464" y="53877"/>
                  <a:pt x="393951" y="52419"/>
                  <a:pt x="396789" y="50313"/>
                </a:cubicBezTo>
                <a:close/>
                <a:moveTo>
                  <a:pt x="349567" y="46503"/>
                </a:moveTo>
                <a:cubicBezTo>
                  <a:pt x="359794" y="70085"/>
                  <a:pt x="361012" y="89209"/>
                  <a:pt x="358333" y="106146"/>
                </a:cubicBezTo>
                <a:cubicBezTo>
                  <a:pt x="358901" y="105740"/>
                  <a:pt x="359632" y="105335"/>
                  <a:pt x="360281" y="104930"/>
                </a:cubicBezTo>
                <a:cubicBezTo>
                  <a:pt x="361255" y="104363"/>
                  <a:pt x="362229" y="103796"/>
                  <a:pt x="363284" y="103390"/>
                </a:cubicBezTo>
                <a:cubicBezTo>
                  <a:pt x="364339" y="102904"/>
                  <a:pt x="365395" y="102418"/>
                  <a:pt x="366531" y="102094"/>
                </a:cubicBezTo>
                <a:cubicBezTo>
                  <a:pt x="367586" y="101689"/>
                  <a:pt x="368722" y="101364"/>
                  <a:pt x="369859" y="101121"/>
                </a:cubicBezTo>
                <a:cubicBezTo>
                  <a:pt x="370914" y="100797"/>
                  <a:pt x="372050" y="100635"/>
                  <a:pt x="373105" y="100473"/>
                </a:cubicBezTo>
                <a:cubicBezTo>
                  <a:pt x="374160" y="100311"/>
                  <a:pt x="375216" y="100311"/>
                  <a:pt x="376190" y="100230"/>
                </a:cubicBezTo>
                <a:cubicBezTo>
                  <a:pt x="377164" y="100149"/>
                  <a:pt x="378056" y="100230"/>
                  <a:pt x="378868" y="100311"/>
                </a:cubicBezTo>
                <a:cubicBezTo>
                  <a:pt x="379761" y="100311"/>
                  <a:pt x="380491" y="100311"/>
                  <a:pt x="381141" y="100473"/>
                </a:cubicBezTo>
                <a:cubicBezTo>
                  <a:pt x="381871" y="100554"/>
                  <a:pt x="382439" y="100635"/>
                  <a:pt x="382926" y="100716"/>
                </a:cubicBezTo>
                <a:cubicBezTo>
                  <a:pt x="383819" y="100959"/>
                  <a:pt x="384387" y="101040"/>
                  <a:pt x="384387" y="101040"/>
                </a:cubicBezTo>
                <a:cubicBezTo>
                  <a:pt x="384387" y="101040"/>
                  <a:pt x="383819" y="101040"/>
                  <a:pt x="382845" y="101040"/>
                </a:cubicBezTo>
                <a:cubicBezTo>
                  <a:pt x="382358" y="101040"/>
                  <a:pt x="381790" y="101121"/>
                  <a:pt x="381141" y="101121"/>
                </a:cubicBezTo>
                <a:cubicBezTo>
                  <a:pt x="380491" y="101121"/>
                  <a:pt x="379761" y="101283"/>
                  <a:pt x="378949" y="101364"/>
                </a:cubicBezTo>
                <a:cubicBezTo>
                  <a:pt x="378138" y="101527"/>
                  <a:pt x="377245" y="101608"/>
                  <a:pt x="376352" y="101932"/>
                </a:cubicBezTo>
                <a:cubicBezTo>
                  <a:pt x="375459" y="102175"/>
                  <a:pt x="374566" y="102337"/>
                  <a:pt x="373592" y="102742"/>
                </a:cubicBezTo>
                <a:cubicBezTo>
                  <a:pt x="372699" y="103066"/>
                  <a:pt x="371725" y="103390"/>
                  <a:pt x="370833" y="103877"/>
                </a:cubicBezTo>
                <a:cubicBezTo>
                  <a:pt x="369859" y="104282"/>
                  <a:pt x="368885" y="104768"/>
                  <a:pt x="367992" y="105335"/>
                </a:cubicBezTo>
                <a:cubicBezTo>
                  <a:pt x="367099" y="105821"/>
                  <a:pt x="366287" y="106470"/>
                  <a:pt x="365476" y="107037"/>
                </a:cubicBezTo>
                <a:cubicBezTo>
                  <a:pt x="364583" y="107604"/>
                  <a:pt x="363852" y="108334"/>
                  <a:pt x="363122" y="108901"/>
                </a:cubicBezTo>
                <a:cubicBezTo>
                  <a:pt x="362391" y="109549"/>
                  <a:pt x="361661" y="110116"/>
                  <a:pt x="361093" y="110846"/>
                </a:cubicBezTo>
                <a:cubicBezTo>
                  <a:pt x="360525" y="111413"/>
                  <a:pt x="359956" y="112061"/>
                  <a:pt x="359469" y="112628"/>
                </a:cubicBezTo>
                <a:cubicBezTo>
                  <a:pt x="358495" y="113844"/>
                  <a:pt x="357765" y="114816"/>
                  <a:pt x="357278" y="115546"/>
                </a:cubicBezTo>
                <a:cubicBezTo>
                  <a:pt x="357034" y="115870"/>
                  <a:pt x="356872" y="116194"/>
                  <a:pt x="356791" y="116356"/>
                </a:cubicBezTo>
                <a:cubicBezTo>
                  <a:pt x="356629" y="116518"/>
                  <a:pt x="356629" y="116599"/>
                  <a:pt x="356629" y="116599"/>
                </a:cubicBezTo>
                <a:lnTo>
                  <a:pt x="356547" y="116680"/>
                </a:lnTo>
                <a:cubicBezTo>
                  <a:pt x="356466" y="116842"/>
                  <a:pt x="356304" y="117085"/>
                  <a:pt x="356142" y="117247"/>
                </a:cubicBezTo>
                <a:cubicBezTo>
                  <a:pt x="356060" y="117329"/>
                  <a:pt x="355898" y="117491"/>
                  <a:pt x="355817" y="117572"/>
                </a:cubicBezTo>
                <a:cubicBezTo>
                  <a:pt x="351028" y="135156"/>
                  <a:pt x="342668" y="150553"/>
                  <a:pt x="337230" y="166680"/>
                </a:cubicBezTo>
                <a:cubicBezTo>
                  <a:pt x="377488" y="116599"/>
                  <a:pt x="452729" y="108577"/>
                  <a:pt x="513279" y="82564"/>
                </a:cubicBezTo>
                <a:cubicBezTo>
                  <a:pt x="513361" y="82564"/>
                  <a:pt x="513442" y="82483"/>
                  <a:pt x="513442" y="82402"/>
                </a:cubicBezTo>
                <a:cubicBezTo>
                  <a:pt x="513604" y="82240"/>
                  <a:pt x="513766" y="81997"/>
                  <a:pt x="514010" y="81673"/>
                </a:cubicBezTo>
                <a:cubicBezTo>
                  <a:pt x="514578" y="81024"/>
                  <a:pt x="515309" y="79971"/>
                  <a:pt x="516039" y="78674"/>
                </a:cubicBezTo>
                <a:cubicBezTo>
                  <a:pt x="516445" y="77945"/>
                  <a:pt x="516770" y="77216"/>
                  <a:pt x="517175" y="76486"/>
                </a:cubicBezTo>
                <a:cubicBezTo>
                  <a:pt x="517581" y="75676"/>
                  <a:pt x="517906" y="74785"/>
                  <a:pt x="518312" y="73893"/>
                </a:cubicBezTo>
                <a:cubicBezTo>
                  <a:pt x="518636" y="73002"/>
                  <a:pt x="519042" y="72110"/>
                  <a:pt x="519286" y="71138"/>
                </a:cubicBezTo>
                <a:cubicBezTo>
                  <a:pt x="519529" y="70085"/>
                  <a:pt x="519854" y="69112"/>
                  <a:pt x="520016" y="68059"/>
                </a:cubicBezTo>
                <a:cubicBezTo>
                  <a:pt x="520260" y="67086"/>
                  <a:pt x="520341" y="66033"/>
                  <a:pt x="520422" y="64979"/>
                </a:cubicBezTo>
                <a:cubicBezTo>
                  <a:pt x="520584" y="64007"/>
                  <a:pt x="520584" y="62953"/>
                  <a:pt x="520584" y="61981"/>
                </a:cubicBezTo>
                <a:cubicBezTo>
                  <a:pt x="520666" y="60927"/>
                  <a:pt x="520503" y="60036"/>
                  <a:pt x="520422" y="59064"/>
                </a:cubicBezTo>
                <a:cubicBezTo>
                  <a:pt x="520341" y="58172"/>
                  <a:pt x="520179" y="57281"/>
                  <a:pt x="520016" y="56551"/>
                </a:cubicBezTo>
                <a:cubicBezTo>
                  <a:pt x="519854" y="55741"/>
                  <a:pt x="519692" y="55012"/>
                  <a:pt x="519529" y="54363"/>
                </a:cubicBezTo>
                <a:cubicBezTo>
                  <a:pt x="519286" y="53715"/>
                  <a:pt x="519123" y="53148"/>
                  <a:pt x="518961" y="52743"/>
                </a:cubicBezTo>
                <a:cubicBezTo>
                  <a:pt x="518718" y="51770"/>
                  <a:pt x="518555" y="51284"/>
                  <a:pt x="518555" y="51284"/>
                </a:cubicBezTo>
                <a:cubicBezTo>
                  <a:pt x="518555" y="51284"/>
                  <a:pt x="518799" y="51770"/>
                  <a:pt x="519286" y="52581"/>
                </a:cubicBezTo>
                <a:cubicBezTo>
                  <a:pt x="519529" y="52986"/>
                  <a:pt x="519773" y="53553"/>
                  <a:pt x="520179" y="54120"/>
                </a:cubicBezTo>
                <a:cubicBezTo>
                  <a:pt x="520503" y="54688"/>
                  <a:pt x="520747" y="55417"/>
                  <a:pt x="521071" y="56146"/>
                </a:cubicBezTo>
                <a:cubicBezTo>
                  <a:pt x="521396" y="56957"/>
                  <a:pt x="521802" y="57767"/>
                  <a:pt x="522045" y="58739"/>
                </a:cubicBezTo>
                <a:cubicBezTo>
                  <a:pt x="522289" y="59631"/>
                  <a:pt x="522695" y="60603"/>
                  <a:pt x="522857" y="61657"/>
                </a:cubicBezTo>
                <a:cubicBezTo>
                  <a:pt x="523019" y="62710"/>
                  <a:pt x="523344" y="63845"/>
                  <a:pt x="523344" y="64979"/>
                </a:cubicBezTo>
                <a:cubicBezTo>
                  <a:pt x="523506" y="66114"/>
                  <a:pt x="523588" y="67248"/>
                  <a:pt x="523588" y="68383"/>
                </a:cubicBezTo>
                <a:cubicBezTo>
                  <a:pt x="523669" y="69598"/>
                  <a:pt x="523588" y="70733"/>
                  <a:pt x="523506" y="71867"/>
                </a:cubicBezTo>
                <a:cubicBezTo>
                  <a:pt x="523425" y="73002"/>
                  <a:pt x="523182" y="74136"/>
                  <a:pt x="523019" y="75190"/>
                </a:cubicBezTo>
                <a:cubicBezTo>
                  <a:pt x="522776" y="76324"/>
                  <a:pt x="522695" y="77378"/>
                  <a:pt x="522370" y="78350"/>
                </a:cubicBezTo>
                <a:cubicBezTo>
                  <a:pt x="522370" y="78431"/>
                  <a:pt x="522370" y="78431"/>
                  <a:pt x="522289" y="78512"/>
                </a:cubicBezTo>
                <a:cubicBezTo>
                  <a:pt x="538198" y="70976"/>
                  <a:pt x="552807" y="61981"/>
                  <a:pt x="565145" y="50312"/>
                </a:cubicBezTo>
                <a:cubicBezTo>
                  <a:pt x="536818" y="83131"/>
                  <a:pt x="495261" y="101202"/>
                  <a:pt x="453460" y="118220"/>
                </a:cubicBezTo>
                <a:cubicBezTo>
                  <a:pt x="495504" y="119922"/>
                  <a:pt x="566281" y="123892"/>
                  <a:pt x="566362" y="74460"/>
                </a:cubicBezTo>
                <a:cubicBezTo>
                  <a:pt x="568635" y="92531"/>
                  <a:pt x="560518" y="104525"/>
                  <a:pt x="548181" y="112385"/>
                </a:cubicBezTo>
                <a:cubicBezTo>
                  <a:pt x="548993" y="112466"/>
                  <a:pt x="549723" y="112547"/>
                  <a:pt x="550535" y="112628"/>
                </a:cubicBezTo>
                <a:cubicBezTo>
                  <a:pt x="556216" y="113196"/>
                  <a:pt x="563603" y="114249"/>
                  <a:pt x="570989" y="116032"/>
                </a:cubicBezTo>
                <a:cubicBezTo>
                  <a:pt x="574641" y="116923"/>
                  <a:pt x="578212" y="117977"/>
                  <a:pt x="581540" y="119192"/>
                </a:cubicBezTo>
                <a:cubicBezTo>
                  <a:pt x="584868" y="120408"/>
                  <a:pt x="587790" y="121867"/>
                  <a:pt x="590225" y="123325"/>
                </a:cubicBezTo>
                <a:cubicBezTo>
                  <a:pt x="591443" y="124055"/>
                  <a:pt x="592498" y="124865"/>
                  <a:pt x="593391" y="125594"/>
                </a:cubicBezTo>
                <a:cubicBezTo>
                  <a:pt x="594202" y="126324"/>
                  <a:pt x="595014" y="126972"/>
                  <a:pt x="595501" y="127539"/>
                </a:cubicBezTo>
                <a:cubicBezTo>
                  <a:pt x="596069" y="128106"/>
                  <a:pt x="596475" y="128674"/>
                  <a:pt x="596718" y="128998"/>
                </a:cubicBezTo>
                <a:cubicBezTo>
                  <a:pt x="596962" y="129322"/>
                  <a:pt x="597124" y="129565"/>
                  <a:pt x="597124" y="129565"/>
                </a:cubicBezTo>
                <a:cubicBezTo>
                  <a:pt x="597124" y="129565"/>
                  <a:pt x="596962" y="129403"/>
                  <a:pt x="596637" y="129079"/>
                </a:cubicBezTo>
                <a:cubicBezTo>
                  <a:pt x="596394" y="128755"/>
                  <a:pt x="595988" y="128268"/>
                  <a:pt x="595339" y="127782"/>
                </a:cubicBezTo>
                <a:cubicBezTo>
                  <a:pt x="594689" y="127215"/>
                  <a:pt x="593878" y="126729"/>
                  <a:pt x="592985" y="126080"/>
                </a:cubicBezTo>
                <a:cubicBezTo>
                  <a:pt x="592011" y="125513"/>
                  <a:pt x="590956" y="124865"/>
                  <a:pt x="589657" y="124298"/>
                </a:cubicBezTo>
                <a:cubicBezTo>
                  <a:pt x="584706" y="121948"/>
                  <a:pt x="577563" y="120327"/>
                  <a:pt x="570339" y="119517"/>
                </a:cubicBezTo>
                <a:cubicBezTo>
                  <a:pt x="563034" y="118706"/>
                  <a:pt x="555729" y="118625"/>
                  <a:pt x="550291" y="118706"/>
                </a:cubicBezTo>
                <a:cubicBezTo>
                  <a:pt x="547532" y="118706"/>
                  <a:pt x="545259" y="118787"/>
                  <a:pt x="543717" y="118949"/>
                </a:cubicBezTo>
                <a:cubicBezTo>
                  <a:pt x="542175" y="119030"/>
                  <a:pt x="541282" y="119111"/>
                  <a:pt x="541282" y="119111"/>
                </a:cubicBezTo>
                <a:lnTo>
                  <a:pt x="541119" y="119111"/>
                </a:lnTo>
                <a:cubicBezTo>
                  <a:pt x="541038" y="119111"/>
                  <a:pt x="540876" y="119111"/>
                  <a:pt x="540714" y="119111"/>
                </a:cubicBezTo>
                <a:cubicBezTo>
                  <a:pt x="539658" y="119030"/>
                  <a:pt x="538685" y="118463"/>
                  <a:pt x="538116" y="117734"/>
                </a:cubicBezTo>
                <a:cubicBezTo>
                  <a:pt x="526753" y="122515"/>
                  <a:pt x="513685" y="125027"/>
                  <a:pt x="502322" y="126161"/>
                </a:cubicBezTo>
                <a:cubicBezTo>
                  <a:pt x="475212" y="128917"/>
                  <a:pt x="447616" y="130537"/>
                  <a:pt x="422698" y="136129"/>
                </a:cubicBezTo>
                <a:cubicBezTo>
                  <a:pt x="427568" y="138722"/>
                  <a:pt x="433655" y="142369"/>
                  <a:pt x="439418" y="146502"/>
                </a:cubicBezTo>
                <a:cubicBezTo>
                  <a:pt x="442502" y="148689"/>
                  <a:pt x="445424" y="151040"/>
                  <a:pt x="448022" y="153471"/>
                </a:cubicBezTo>
                <a:cubicBezTo>
                  <a:pt x="450619" y="155902"/>
                  <a:pt x="452811" y="158333"/>
                  <a:pt x="454434" y="160602"/>
                </a:cubicBezTo>
                <a:cubicBezTo>
                  <a:pt x="455327" y="161736"/>
                  <a:pt x="455976" y="162871"/>
                  <a:pt x="456544" y="163843"/>
                </a:cubicBezTo>
                <a:cubicBezTo>
                  <a:pt x="457031" y="164897"/>
                  <a:pt x="457437" y="165788"/>
                  <a:pt x="457762" y="166517"/>
                </a:cubicBezTo>
                <a:cubicBezTo>
                  <a:pt x="458086" y="167247"/>
                  <a:pt x="458168" y="167895"/>
                  <a:pt x="458330" y="168300"/>
                </a:cubicBezTo>
                <a:cubicBezTo>
                  <a:pt x="458411" y="168786"/>
                  <a:pt x="458492" y="168949"/>
                  <a:pt x="458492" y="168949"/>
                </a:cubicBezTo>
                <a:cubicBezTo>
                  <a:pt x="458492" y="168949"/>
                  <a:pt x="458411" y="168786"/>
                  <a:pt x="458249" y="168381"/>
                </a:cubicBezTo>
                <a:cubicBezTo>
                  <a:pt x="458086" y="167976"/>
                  <a:pt x="457843" y="167328"/>
                  <a:pt x="457437" y="166680"/>
                </a:cubicBezTo>
                <a:cubicBezTo>
                  <a:pt x="457112" y="165950"/>
                  <a:pt x="456625" y="165140"/>
                  <a:pt x="455976" y="164167"/>
                </a:cubicBezTo>
                <a:cubicBezTo>
                  <a:pt x="455327" y="163276"/>
                  <a:pt x="454515" y="162304"/>
                  <a:pt x="453622" y="161331"/>
                </a:cubicBezTo>
                <a:cubicBezTo>
                  <a:pt x="449889" y="157279"/>
                  <a:pt x="443882" y="153065"/>
                  <a:pt x="437470" y="149581"/>
                </a:cubicBezTo>
                <a:cubicBezTo>
                  <a:pt x="431139" y="146015"/>
                  <a:pt x="424402" y="143098"/>
                  <a:pt x="419289" y="141153"/>
                </a:cubicBezTo>
                <a:cubicBezTo>
                  <a:pt x="416773" y="140100"/>
                  <a:pt x="414581" y="139370"/>
                  <a:pt x="413120" y="138884"/>
                </a:cubicBezTo>
                <a:cubicBezTo>
                  <a:pt x="412877" y="138803"/>
                  <a:pt x="412714" y="138722"/>
                  <a:pt x="412552" y="138641"/>
                </a:cubicBezTo>
                <a:cubicBezTo>
                  <a:pt x="398754" y="142450"/>
                  <a:pt x="386092" y="147717"/>
                  <a:pt x="374972" y="155415"/>
                </a:cubicBezTo>
                <a:cubicBezTo>
                  <a:pt x="344454" y="176566"/>
                  <a:pt x="328302" y="208413"/>
                  <a:pt x="326922" y="253388"/>
                </a:cubicBezTo>
                <a:cubicBezTo>
                  <a:pt x="327652" y="252740"/>
                  <a:pt x="328383" y="252092"/>
                  <a:pt x="329276" y="251362"/>
                </a:cubicBezTo>
                <a:cubicBezTo>
                  <a:pt x="330331" y="250552"/>
                  <a:pt x="331467" y="249741"/>
                  <a:pt x="332685" y="248850"/>
                </a:cubicBezTo>
                <a:cubicBezTo>
                  <a:pt x="333902" y="248040"/>
                  <a:pt x="335201" y="247067"/>
                  <a:pt x="336580" y="246257"/>
                </a:cubicBezTo>
                <a:cubicBezTo>
                  <a:pt x="337960" y="245366"/>
                  <a:pt x="339421" y="244555"/>
                  <a:pt x="340963" y="243826"/>
                </a:cubicBezTo>
                <a:cubicBezTo>
                  <a:pt x="342506" y="242934"/>
                  <a:pt x="344129" y="242286"/>
                  <a:pt x="345752" y="241638"/>
                </a:cubicBezTo>
                <a:cubicBezTo>
                  <a:pt x="347294" y="240990"/>
                  <a:pt x="349080" y="240503"/>
                  <a:pt x="350622" y="239936"/>
                </a:cubicBezTo>
                <a:cubicBezTo>
                  <a:pt x="352327" y="239693"/>
                  <a:pt x="353950" y="239207"/>
                  <a:pt x="355573" y="239045"/>
                </a:cubicBezTo>
                <a:cubicBezTo>
                  <a:pt x="357278" y="238964"/>
                  <a:pt x="358820" y="238640"/>
                  <a:pt x="360281" y="238802"/>
                </a:cubicBezTo>
                <a:cubicBezTo>
                  <a:pt x="361742" y="238964"/>
                  <a:pt x="363203" y="238964"/>
                  <a:pt x="364421" y="239288"/>
                </a:cubicBezTo>
                <a:cubicBezTo>
                  <a:pt x="365638" y="239531"/>
                  <a:pt x="366774" y="239855"/>
                  <a:pt x="367830" y="240098"/>
                </a:cubicBezTo>
                <a:cubicBezTo>
                  <a:pt x="368804" y="240422"/>
                  <a:pt x="369615" y="240828"/>
                  <a:pt x="370264" y="241071"/>
                </a:cubicBezTo>
                <a:cubicBezTo>
                  <a:pt x="371644" y="241638"/>
                  <a:pt x="372456" y="241962"/>
                  <a:pt x="372456" y="241962"/>
                </a:cubicBezTo>
                <a:cubicBezTo>
                  <a:pt x="372456" y="241962"/>
                  <a:pt x="371644" y="241800"/>
                  <a:pt x="370183" y="241395"/>
                </a:cubicBezTo>
                <a:cubicBezTo>
                  <a:pt x="369453" y="241233"/>
                  <a:pt x="368641" y="240909"/>
                  <a:pt x="367667" y="240746"/>
                </a:cubicBezTo>
                <a:cubicBezTo>
                  <a:pt x="366693" y="240584"/>
                  <a:pt x="365557" y="240503"/>
                  <a:pt x="364258" y="240341"/>
                </a:cubicBezTo>
                <a:cubicBezTo>
                  <a:pt x="363041" y="240179"/>
                  <a:pt x="361742" y="240503"/>
                  <a:pt x="360362" y="240503"/>
                </a:cubicBezTo>
                <a:cubicBezTo>
                  <a:pt x="358901" y="240503"/>
                  <a:pt x="357521" y="240990"/>
                  <a:pt x="356060" y="241314"/>
                </a:cubicBezTo>
                <a:cubicBezTo>
                  <a:pt x="354518" y="241638"/>
                  <a:pt x="353057" y="242286"/>
                  <a:pt x="351596" y="242772"/>
                </a:cubicBezTo>
                <a:cubicBezTo>
                  <a:pt x="350135" y="243502"/>
                  <a:pt x="348674" y="244069"/>
                  <a:pt x="347294" y="244879"/>
                </a:cubicBezTo>
                <a:cubicBezTo>
                  <a:pt x="345833" y="245690"/>
                  <a:pt x="344454" y="246500"/>
                  <a:pt x="343155" y="247472"/>
                </a:cubicBezTo>
                <a:cubicBezTo>
                  <a:pt x="341856" y="248364"/>
                  <a:pt x="340639" y="249255"/>
                  <a:pt x="339421" y="250228"/>
                </a:cubicBezTo>
                <a:cubicBezTo>
                  <a:pt x="338285" y="251200"/>
                  <a:pt x="337230" y="252254"/>
                  <a:pt x="336175" y="253145"/>
                </a:cubicBezTo>
                <a:cubicBezTo>
                  <a:pt x="335119" y="254117"/>
                  <a:pt x="334227" y="255009"/>
                  <a:pt x="333334" y="255900"/>
                </a:cubicBezTo>
                <a:cubicBezTo>
                  <a:pt x="331711" y="257602"/>
                  <a:pt x="330412" y="259142"/>
                  <a:pt x="329519" y="260195"/>
                </a:cubicBezTo>
                <a:cubicBezTo>
                  <a:pt x="328626" y="261330"/>
                  <a:pt x="328220" y="261897"/>
                  <a:pt x="328220" y="261897"/>
                </a:cubicBezTo>
                <a:lnTo>
                  <a:pt x="327815" y="262302"/>
                </a:lnTo>
                <a:cubicBezTo>
                  <a:pt x="327490" y="262626"/>
                  <a:pt x="327165" y="262869"/>
                  <a:pt x="326841" y="263031"/>
                </a:cubicBezTo>
                <a:cubicBezTo>
                  <a:pt x="326841" y="263518"/>
                  <a:pt x="326841" y="264085"/>
                  <a:pt x="326841" y="264571"/>
                </a:cubicBezTo>
                <a:cubicBezTo>
                  <a:pt x="327003" y="275187"/>
                  <a:pt x="327490" y="285965"/>
                  <a:pt x="327815" y="296742"/>
                </a:cubicBezTo>
                <a:cubicBezTo>
                  <a:pt x="329276" y="295851"/>
                  <a:pt x="330574" y="294879"/>
                  <a:pt x="332116" y="294230"/>
                </a:cubicBezTo>
                <a:cubicBezTo>
                  <a:pt x="333659" y="293663"/>
                  <a:pt x="335038" y="292853"/>
                  <a:pt x="336580" y="292529"/>
                </a:cubicBezTo>
                <a:cubicBezTo>
                  <a:pt x="337311" y="292366"/>
                  <a:pt x="338041" y="292123"/>
                  <a:pt x="338772" y="291961"/>
                </a:cubicBezTo>
                <a:cubicBezTo>
                  <a:pt x="339097" y="291880"/>
                  <a:pt x="339421" y="291799"/>
                  <a:pt x="339746" y="291718"/>
                </a:cubicBezTo>
                <a:cubicBezTo>
                  <a:pt x="340071" y="291637"/>
                  <a:pt x="340395" y="291637"/>
                  <a:pt x="340720" y="291637"/>
                </a:cubicBezTo>
                <a:cubicBezTo>
                  <a:pt x="342100" y="291475"/>
                  <a:pt x="343236" y="291394"/>
                  <a:pt x="344291" y="291313"/>
                </a:cubicBezTo>
                <a:cubicBezTo>
                  <a:pt x="345428" y="291313"/>
                  <a:pt x="346320" y="291394"/>
                  <a:pt x="347051" y="291475"/>
                </a:cubicBezTo>
                <a:cubicBezTo>
                  <a:pt x="348593" y="291556"/>
                  <a:pt x="349405" y="291637"/>
                  <a:pt x="349405" y="291637"/>
                </a:cubicBezTo>
                <a:cubicBezTo>
                  <a:pt x="349405" y="291637"/>
                  <a:pt x="348593" y="291718"/>
                  <a:pt x="347051" y="291799"/>
                </a:cubicBezTo>
                <a:cubicBezTo>
                  <a:pt x="346320" y="291880"/>
                  <a:pt x="345428" y="291880"/>
                  <a:pt x="344372" y="291961"/>
                </a:cubicBezTo>
                <a:cubicBezTo>
                  <a:pt x="343398" y="292204"/>
                  <a:pt x="342262" y="292529"/>
                  <a:pt x="341045" y="292772"/>
                </a:cubicBezTo>
                <a:cubicBezTo>
                  <a:pt x="340720" y="292853"/>
                  <a:pt x="340395" y="292934"/>
                  <a:pt x="340071" y="293015"/>
                </a:cubicBezTo>
                <a:cubicBezTo>
                  <a:pt x="339746" y="293177"/>
                  <a:pt x="339421" y="293258"/>
                  <a:pt x="339178" y="293420"/>
                </a:cubicBezTo>
                <a:cubicBezTo>
                  <a:pt x="338528" y="293663"/>
                  <a:pt x="337879" y="293906"/>
                  <a:pt x="337230" y="294230"/>
                </a:cubicBezTo>
                <a:cubicBezTo>
                  <a:pt x="335850" y="294635"/>
                  <a:pt x="334633" y="295608"/>
                  <a:pt x="333334" y="296418"/>
                </a:cubicBezTo>
                <a:cubicBezTo>
                  <a:pt x="331954" y="297148"/>
                  <a:pt x="330818" y="298363"/>
                  <a:pt x="329519" y="299336"/>
                </a:cubicBezTo>
                <a:cubicBezTo>
                  <a:pt x="328951" y="299822"/>
                  <a:pt x="328464" y="300470"/>
                  <a:pt x="327896" y="300956"/>
                </a:cubicBezTo>
                <a:cubicBezTo>
                  <a:pt x="328707" y="331588"/>
                  <a:pt x="328058" y="361409"/>
                  <a:pt x="317831" y="384505"/>
                </a:cubicBezTo>
                <a:cubicBezTo>
                  <a:pt x="317101" y="432721"/>
                  <a:pt x="311094" y="484341"/>
                  <a:pt x="331224" y="518052"/>
                </a:cubicBezTo>
                <a:cubicBezTo>
                  <a:pt x="339259" y="518457"/>
                  <a:pt x="347294" y="518943"/>
                  <a:pt x="355168" y="519835"/>
                </a:cubicBezTo>
                <a:cubicBezTo>
                  <a:pt x="372131" y="521293"/>
                  <a:pt x="388689" y="523887"/>
                  <a:pt x="404598" y="527047"/>
                </a:cubicBezTo>
                <a:cubicBezTo>
                  <a:pt x="412552" y="528749"/>
                  <a:pt x="420344" y="530207"/>
                  <a:pt x="427893" y="532395"/>
                </a:cubicBezTo>
                <a:cubicBezTo>
                  <a:pt x="435522" y="534259"/>
                  <a:pt x="442827" y="536447"/>
                  <a:pt x="449970" y="538716"/>
                </a:cubicBezTo>
                <a:cubicBezTo>
                  <a:pt x="453460" y="539770"/>
                  <a:pt x="456950" y="540985"/>
                  <a:pt x="460359" y="542282"/>
                </a:cubicBezTo>
                <a:cubicBezTo>
                  <a:pt x="463768" y="543497"/>
                  <a:pt x="467096" y="544713"/>
                  <a:pt x="470424" y="545928"/>
                </a:cubicBezTo>
                <a:cubicBezTo>
                  <a:pt x="476917" y="548684"/>
                  <a:pt x="483248" y="551115"/>
                  <a:pt x="489092" y="553951"/>
                </a:cubicBezTo>
                <a:cubicBezTo>
                  <a:pt x="500861" y="559623"/>
                  <a:pt x="511331" y="565377"/>
                  <a:pt x="520097" y="571374"/>
                </a:cubicBezTo>
                <a:cubicBezTo>
                  <a:pt x="524480" y="574372"/>
                  <a:pt x="528620" y="577046"/>
                  <a:pt x="532110" y="580126"/>
                </a:cubicBezTo>
                <a:cubicBezTo>
                  <a:pt x="535600" y="583043"/>
                  <a:pt x="538928" y="585474"/>
                  <a:pt x="541606" y="588310"/>
                </a:cubicBezTo>
                <a:cubicBezTo>
                  <a:pt x="544447" y="590903"/>
                  <a:pt x="546882" y="593253"/>
                  <a:pt x="548911" y="595360"/>
                </a:cubicBezTo>
                <a:cubicBezTo>
                  <a:pt x="550697" y="597548"/>
                  <a:pt x="552320" y="599412"/>
                  <a:pt x="553619" y="600952"/>
                </a:cubicBezTo>
                <a:cubicBezTo>
                  <a:pt x="556135" y="604031"/>
                  <a:pt x="557434" y="605733"/>
                  <a:pt x="557434" y="605733"/>
                </a:cubicBezTo>
                <a:cubicBezTo>
                  <a:pt x="557434" y="605733"/>
                  <a:pt x="555648" y="604517"/>
                  <a:pt x="552320" y="602329"/>
                </a:cubicBezTo>
                <a:cubicBezTo>
                  <a:pt x="550697" y="601276"/>
                  <a:pt x="548587" y="599898"/>
                  <a:pt x="546233" y="598278"/>
                </a:cubicBezTo>
                <a:cubicBezTo>
                  <a:pt x="543717" y="596900"/>
                  <a:pt x="540876" y="595360"/>
                  <a:pt x="537711" y="593578"/>
                </a:cubicBezTo>
                <a:cubicBezTo>
                  <a:pt x="534707" y="591633"/>
                  <a:pt x="530893" y="590093"/>
                  <a:pt x="526997" y="588229"/>
                </a:cubicBezTo>
                <a:cubicBezTo>
                  <a:pt x="525049" y="587338"/>
                  <a:pt x="523101" y="586203"/>
                  <a:pt x="520909" y="585393"/>
                </a:cubicBezTo>
                <a:cubicBezTo>
                  <a:pt x="518718" y="584502"/>
                  <a:pt x="516445" y="583529"/>
                  <a:pt x="514091" y="582638"/>
                </a:cubicBezTo>
                <a:cubicBezTo>
                  <a:pt x="509546" y="580612"/>
                  <a:pt x="504432" y="578910"/>
                  <a:pt x="499157" y="577046"/>
                </a:cubicBezTo>
                <a:cubicBezTo>
                  <a:pt x="493962" y="575101"/>
                  <a:pt x="488199" y="573643"/>
                  <a:pt x="482355" y="571779"/>
                </a:cubicBezTo>
                <a:cubicBezTo>
                  <a:pt x="476430" y="570077"/>
                  <a:pt x="470180" y="568618"/>
                  <a:pt x="463768" y="566917"/>
                </a:cubicBezTo>
                <a:cubicBezTo>
                  <a:pt x="457275" y="565620"/>
                  <a:pt x="450700" y="563837"/>
                  <a:pt x="443720" y="562703"/>
                </a:cubicBezTo>
                <a:cubicBezTo>
                  <a:pt x="440230" y="562055"/>
                  <a:pt x="436740" y="561406"/>
                  <a:pt x="433168" y="560758"/>
                </a:cubicBezTo>
                <a:cubicBezTo>
                  <a:pt x="429678" y="560029"/>
                  <a:pt x="426026" y="559623"/>
                  <a:pt x="422373" y="558975"/>
                </a:cubicBezTo>
                <a:cubicBezTo>
                  <a:pt x="415068" y="557841"/>
                  <a:pt x="407601" y="556868"/>
                  <a:pt x="399971" y="555896"/>
                </a:cubicBezTo>
                <a:cubicBezTo>
                  <a:pt x="396157" y="555329"/>
                  <a:pt x="392261" y="555085"/>
                  <a:pt x="388365" y="554680"/>
                </a:cubicBezTo>
                <a:cubicBezTo>
                  <a:pt x="384469" y="554275"/>
                  <a:pt x="380573" y="553789"/>
                  <a:pt x="376677" y="553465"/>
                </a:cubicBezTo>
                <a:cubicBezTo>
                  <a:pt x="368722" y="552897"/>
                  <a:pt x="360768" y="552087"/>
                  <a:pt x="352733" y="551763"/>
                </a:cubicBezTo>
                <a:cubicBezTo>
                  <a:pt x="348674" y="551520"/>
                  <a:pt x="344616" y="551277"/>
                  <a:pt x="340558" y="551115"/>
                </a:cubicBezTo>
                <a:cubicBezTo>
                  <a:pt x="336499" y="551034"/>
                  <a:pt x="332441" y="550872"/>
                  <a:pt x="328383" y="550709"/>
                </a:cubicBezTo>
                <a:cubicBezTo>
                  <a:pt x="320185" y="550304"/>
                  <a:pt x="311987" y="550466"/>
                  <a:pt x="303789" y="550304"/>
                </a:cubicBezTo>
                <a:cubicBezTo>
                  <a:pt x="287313" y="550466"/>
                  <a:pt x="270917" y="550709"/>
                  <a:pt x="254846" y="551763"/>
                </a:cubicBezTo>
                <a:cubicBezTo>
                  <a:pt x="250788" y="552006"/>
                  <a:pt x="246729" y="552168"/>
                  <a:pt x="242752" y="552573"/>
                </a:cubicBezTo>
                <a:cubicBezTo>
                  <a:pt x="238775" y="552897"/>
                  <a:pt x="234798" y="553222"/>
                  <a:pt x="230902" y="553465"/>
                </a:cubicBezTo>
                <a:cubicBezTo>
                  <a:pt x="223028" y="554275"/>
                  <a:pt x="215236" y="555004"/>
                  <a:pt x="207607" y="555977"/>
                </a:cubicBezTo>
                <a:cubicBezTo>
                  <a:pt x="199977" y="556868"/>
                  <a:pt x="192429" y="557841"/>
                  <a:pt x="185205" y="559056"/>
                </a:cubicBezTo>
                <a:cubicBezTo>
                  <a:pt x="181552" y="559623"/>
                  <a:pt x="177900" y="560110"/>
                  <a:pt x="174329" y="560758"/>
                </a:cubicBezTo>
                <a:cubicBezTo>
                  <a:pt x="170757" y="561487"/>
                  <a:pt x="167267" y="562136"/>
                  <a:pt x="163858" y="562784"/>
                </a:cubicBezTo>
                <a:cubicBezTo>
                  <a:pt x="156878" y="563918"/>
                  <a:pt x="150303" y="565701"/>
                  <a:pt x="143729" y="566998"/>
                </a:cubicBezTo>
                <a:cubicBezTo>
                  <a:pt x="137398" y="568618"/>
                  <a:pt x="131148" y="570158"/>
                  <a:pt x="125223" y="571860"/>
                </a:cubicBezTo>
                <a:cubicBezTo>
                  <a:pt x="119379" y="573643"/>
                  <a:pt x="113616" y="575101"/>
                  <a:pt x="108422" y="577127"/>
                </a:cubicBezTo>
                <a:cubicBezTo>
                  <a:pt x="103065" y="578910"/>
                  <a:pt x="98032" y="580693"/>
                  <a:pt x="93406" y="582638"/>
                </a:cubicBezTo>
                <a:cubicBezTo>
                  <a:pt x="91133" y="583610"/>
                  <a:pt x="88861" y="584502"/>
                  <a:pt x="86669" y="585393"/>
                </a:cubicBezTo>
                <a:cubicBezTo>
                  <a:pt x="84478" y="586284"/>
                  <a:pt x="82530" y="587338"/>
                  <a:pt x="80500" y="588229"/>
                </a:cubicBezTo>
                <a:cubicBezTo>
                  <a:pt x="76604" y="590093"/>
                  <a:pt x="72790" y="591633"/>
                  <a:pt x="69786" y="593578"/>
                </a:cubicBezTo>
                <a:cubicBezTo>
                  <a:pt x="66621" y="595360"/>
                  <a:pt x="63780" y="596981"/>
                  <a:pt x="61264" y="598359"/>
                </a:cubicBezTo>
                <a:cubicBezTo>
                  <a:pt x="58829" y="599979"/>
                  <a:pt x="56881" y="601276"/>
                  <a:pt x="55177" y="602329"/>
                </a:cubicBezTo>
                <a:cubicBezTo>
                  <a:pt x="51849" y="604517"/>
                  <a:pt x="50063" y="605733"/>
                  <a:pt x="50063" y="605733"/>
                </a:cubicBezTo>
                <a:cubicBezTo>
                  <a:pt x="50063" y="605733"/>
                  <a:pt x="51443" y="604031"/>
                  <a:pt x="53959" y="600952"/>
                </a:cubicBezTo>
                <a:cubicBezTo>
                  <a:pt x="55177" y="599412"/>
                  <a:pt x="56800" y="597467"/>
                  <a:pt x="58667" y="595279"/>
                </a:cubicBezTo>
                <a:cubicBezTo>
                  <a:pt x="60777" y="593172"/>
                  <a:pt x="63131" y="590822"/>
                  <a:pt x="65890" y="588229"/>
                </a:cubicBezTo>
                <a:cubicBezTo>
                  <a:pt x="68569" y="585474"/>
                  <a:pt x="71897" y="583043"/>
                  <a:pt x="75468" y="580126"/>
                </a:cubicBezTo>
                <a:cubicBezTo>
                  <a:pt x="78877" y="577046"/>
                  <a:pt x="83017" y="574372"/>
                  <a:pt x="87400" y="571374"/>
                </a:cubicBezTo>
                <a:cubicBezTo>
                  <a:pt x="96166" y="565377"/>
                  <a:pt x="106636" y="559623"/>
                  <a:pt x="118405" y="553951"/>
                </a:cubicBezTo>
                <a:cubicBezTo>
                  <a:pt x="124330" y="551115"/>
                  <a:pt x="130580" y="548603"/>
                  <a:pt x="137073" y="545847"/>
                </a:cubicBezTo>
                <a:cubicBezTo>
                  <a:pt x="140401" y="544632"/>
                  <a:pt x="143729" y="543416"/>
                  <a:pt x="147138" y="542201"/>
                </a:cubicBezTo>
                <a:cubicBezTo>
                  <a:pt x="150547" y="540985"/>
                  <a:pt x="154037" y="539689"/>
                  <a:pt x="157608" y="538635"/>
                </a:cubicBezTo>
                <a:cubicBezTo>
                  <a:pt x="164670" y="536366"/>
                  <a:pt x="172056" y="534178"/>
                  <a:pt x="179604" y="532314"/>
                </a:cubicBezTo>
                <a:cubicBezTo>
                  <a:pt x="187153" y="530207"/>
                  <a:pt x="194945" y="528668"/>
                  <a:pt x="202899" y="526966"/>
                </a:cubicBezTo>
                <a:cubicBezTo>
                  <a:pt x="218808" y="523887"/>
                  <a:pt x="235366" y="521293"/>
                  <a:pt x="252330" y="519835"/>
                </a:cubicBezTo>
                <a:cubicBezTo>
                  <a:pt x="269212" y="517971"/>
                  <a:pt x="286501" y="517566"/>
                  <a:pt x="303789" y="517242"/>
                </a:cubicBezTo>
                <a:cubicBezTo>
                  <a:pt x="304276" y="517242"/>
                  <a:pt x="304763" y="517323"/>
                  <a:pt x="305250" y="517323"/>
                </a:cubicBezTo>
                <a:cubicBezTo>
                  <a:pt x="298189" y="485151"/>
                  <a:pt x="301517" y="445849"/>
                  <a:pt x="302328" y="408653"/>
                </a:cubicBezTo>
                <a:cubicBezTo>
                  <a:pt x="302328" y="408086"/>
                  <a:pt x="302247" y="407519"/>
                  <a:pt x="302328" y="406951"/>
                </a:cubicBezTo>
                <a:cubicBezTo>
                  <a:pt x="301922" y="406789"/>
                  <a:pt x="301517" y="406546"/>
                  <a:pt x="301192" y="406222"/>
                </a:cubicBezTo>
                <a:lnTo>
                  <a:pt x="300786" y="405817"/>
                </a:lnTo>
                <a:cubicBezTo>
                  <a:pt x="300786" y="405736"/>
                  <a:pt x="300299" y="405088"/>
                  <a:pt x="299406" y="403953"/>
                </a:cubicBezTo>
                <a:cubicBezTo>
                  <a:pt x="298432" y="402819"/>
                  <a:pt x="297053" y="401198"/>
                  <a:pt x="295186" y="399253"/>
                </a:cubicBezTo>
                <a:cubicBezTo>
                  <a:pt x="294293" y="398362"/>
                  <a:pt x="293319" y="397308"/>
                  <a:pt x="292183" y="396336"/>
                </a:cubicBezTo>
                <a:cubicBezTo>
                  <a:pt x="291046" y="395282"/>
                  <a:pt x="289910" y="394229"/>
                  <a:pt x="288611" y="393175"/>
                </a:cubicBezTo>
                <a:cubicBezTo>
                  <a:pt x="287394" y="392122"/>
                  <a:pt x="286014" y="391149"/>
                  <a:pt x="284634" y="390177"/>
                </a:cubicBezTo>
                <a:cubicBezTo>
                  <a:pt x="283254" y="389124"/>
                  <a:pt x="281712" y="388313"/>
                  <a:pt x="280251" y="387422"/>
                </a:cubicBezTo>
                <a:cubicBezTo>
                  <a:pt x="278709" y="386530"/>
                  <a:pt x="277086" y="385882"/>
                  <a:pt x="275543" y="385072"/>
                </a:cubicBezTo>
                <a:cubicBezTo>
                  <a:pt x="273920" y="384586"/>
                  <a:pt x="272378" y="383856"/>
                  <a:pt x="270755" y="383532"/>
                </a:cubicBezTo>
                <a:cubicBezTo>
                  <a:pt x="269131" y="383208"/>
                  <a:pt x="267589" y="382722"/>
                  <a:pt x="266128" y="382641"/>
                </a:cubicBezTo>
                <a:cubicBezTo>
                  <a:pt x="264586" y="382641"/>
                  <a:pt x="263125" y="382398"/>
                  <a:pt x="261826" y="382560"/>
                </a:cubicBezTo>
                <a:cubicBezTo>
                  <a:pt x="260447" y="382641"/>
                  <a:pt x="259229" y="382803"/>
                  <a:pt x="258174" y="382884"/>
                </a:cubicBezTo>
                <a:cubicBezTo>
                  <a:pt x="257119" y="383046"/>
                  <a:pt x="256226" y="383451"/>
                  <a:pt x="255414" y="383613"/>
                </a:cubicBezTo>
                <a:cubicBezTo>
                  <a:pt x="253872" y="384018"/>
                  <a:pt x="253060" y="384261"/>
                  <a:pt x="253060" y="384261"/>
                </a:cubicBezTo>
                <a:cubicBezTo>
                  <a:pt x="253060" y="384261"/>
                  <a:pt x="253872" y="383937"/>
                  <a:pt x="255333" y="383289"/>
                </a:cubicBezTo>
                <a:cubicBezTo>
                  <a:pt x="256064" y="382965"/>
                  <a:pt x="256956" y="382560"/>
                  <a:pt x="258012" y="382235"/>
                </a:cubicBezTo>
                <a:cubicBezTo>
                  <a:pt x="259067" y="381911"/>
                  <a:pt x="260365" y="381668"/>
                  <a:pt x="261664" y="381344"/>
                </a:cubicBezTo>
                <a:cubicBezTo>
                  <a:pt x="263044" y="380939"/>
                  <a:pt x="264586" y="381020"/>
                  <a:pt x="266128" y="380858"/>
                </a:cubicBezTo>
                <a:cubicBezTo>
                  <a:pt x="267751" y="380696"/>
                  <a:pt x="269456" y="381020"/>
                  <a:pt x="271160" y="381101"/>
                </a:cubicBezTo>
                <a:cubicBezTo>
                  <a:pt x="272946" y="381263"/>
                  <a:pt x="274732" y="381749"/>
                  <a:pt x="276517" y="382073"/>
                </a:cubicBezTo>
                <a:cubicBezTo>
                  <a:pt x="278303" y="382722"/>
                  <a:pt x="280170" y="383127"/>
                  <a:pt x="281874" y="383856"/>
                </a:cubicBezTo>
                <a:cubicBezTo>
                  <a:pt x="283579" y="384667"/>
                  <a:pt x="285365" y="385315"/>
                  <a:pt x="286988" y="386206"/>
                </a:cubicBezTo>
                <a:cubicBezTo>
                  <a:pt x="288611" y="387017"/>
                  <a:pt x="290235" y="387989"/>
                  <a:pt x="291696" y="388880"/>
                </a:cubicBezTo>
                <a:cubicBezTo>
                  <a:pt x="293238" y="389772"/>
                  <a:pt x="294618" y="390825"/>
                  <a:pt x="295997" y="391717"/>
                </a:cubicBezTo>
                <a:cubicBezTo>
                  <a:pt x="297296" y="392608"/>
                  <a:pt x="298514" y="393581"/>
                  <a:pt x="299569" y="394472"/>
                </a:cubicBezTo>
                <a:cubicBezTo>
                  <a:pt x="300543" y="395201"/>
                  <a:pt x="301435" y="395931"/>
                  <a:pt x="302166" y="396579"/>
                </a:cubicBezTo>
                <a:cubicBezTo>
                  <a:pt x="300705" y="348038"/>
                  <a:pt x="283254" y="313598"/>
                  <a:pt x="250301" y="290827"/>
                </a:cubicBezTo>
                <a:cubicBezTo>
                  <a:pt x="238288" y="282480"/>
                  <a:pt x="224571" y="276808"/>
                  <a:pt x="209717" y="272675"/>
                </a:cubicBezTo>
                <a:cubicBezTo>
                  <a:pt x="209555" y="272756"/>
                  <a:pt x="209311" y="272837"/>
                  <a:pt x="209068" y="272918"/>
                </a:cubicBezTo>
                <a:cubicBezTo>
                  <a:pt x="207444" y="273485"/>
                  <a:pt x="205172" y="274295"/>
                  <a:pt x="202412" y="275349"/>
                </a:cubicBezTo>
                <a:cubicBezTo>
                  <a:pt x="196893" y="277537"/>
                  <a:pt x="189669" y="280616"/>
                  <a:pt x="182770" y="284425"/>
                </a:cubicBezTo>
                <a:cubicBezTo>
                  <a:pt x="175871" y="288234"/>
                  <a:pt x="169377" y="292772"/>
                  <a:pt x="165400" y="297148"/>
                </a:cubicBezTo>
                <a:cubicBezTo>
                  <a:pt x="164426" y="298282"/>
                  <a:pt x="163534" y="299336"/>
                  <a:pt x="162803" y="300308"/>
                </a:cubicBezTo>
                <a:cubicBezTo>
                  <a:pt x="162154" y="301280"/>
                  <a:pt x="161586" y="302172"/>
                  <a:pt x="161180" y="302901"/>
                </a:cubicBezTo>
                <a:cubicBezTo>
                  <a:pt x="160774" y="303712"/>
                  <a:pt x="160530" y="304360"/>
                  <a:pt x="160368" y="304765"/>
                </a:cubicBezTo>
                <a:cubicBezTo>
                  <a:pt x="160206" y="305170"/>
                  <a:pt x="160125" y="305413"/>
                  <a:pt x="160125" y="305413"/>
                </a:cubicBezTo>
                <a:cubicBezTo>
                  <a:pt x="160125" y="305413"/>
                  <a:pt x="160125" y="305170"/>
                  <a:pt x="160287" y="304765"/>
                </a:cubicBezTo>
                <a:cubicBezTo>
                  <a:pt x="160449" y="304279"/>
                  <a:pt x="160530" y="303630"/>
                  <a:pt x="160936" y="302820"/>
                </a:cubicBezTo>
                <a:cubicBezTo>
                  <a:pt x="161180" y="301929"/>
                  <a:pt x="161667" y="300956"/>
                  <a:pt x="162235" y="299903"/>
                </a:cubicBezTo>
                <a:cubicBezTo>
                  <a:pt x="162803" y="298849"/>
                  <a:pt x="163534" y="297634"/>
                  <a:pt x="164426" y="296418"/>
                </a:cubicBezTo>
                <a:cubicBezTo>
                  <a:pt x="166212" y="293906"/>
                  <a:pt x="168647" y="291313"/>
                  <a:pt x="171407" y="288720"/>
                </a:cubicBezTo>
                <a:cubicBezTo>
                  <a:pt x="174247" y="286127"/>
                  <a:pt x="177413" y="283534"/>
                  <a:pt x="180660" y="281183"/>
                </a:cubicBezTo>
                <a:cubicBezTo>
                  <a:pt x="186909" y="276645"/>
                  <a:pt x="193484" y="272756"/>
                  <a:pt x="198760" y="269919"/>
                </a:cubicBezTo>
                <a:cubicBezTo>
                  <a:pt x="171812" y="264004"/>
                  <a:pt x="142024" y="262221"/>
                  <a:pt x="112805" y="259223"/>
                </a:cubicBezTo>
                <a:cubicBezTo>
                  <a:pt x="100548" y="258007"/>
                  <a:pt x="86426" y="255333"/>
                  <a:pt x="74169" y="250066"/>
                </a:cubicBezTo>
                <a:cubicBezTo>
                  <a:pt x="73439" y="250957"/>
                  <a:pt x="72465" y="251524"/>
                  <a:pt x="71329" y="251605"/>
                </a:cubicBezTo>
                <a:cubicBezTo>
                  <a:pt x="71166" y="251605"/>
                  <a:pt x="71004" y="251605"/>
                  <a:pt x="70842" y="251605"/>
                </a:cubicBezTo>
                <a:lnTo>
                  <a:pt x="70760" y="251524"/>
                </a:lnTo>
                <a:cubicBezTo>
                  <a:pt x="70760" y="251524"/>
                  <a:pt x="69786" y="251524"/>
                  <a:pt x="68082" y="251362"/>
                </a:cubicBezTo>
                <a:cubicBezTo>
                  <a:pt x="66377" y="251281"/>
                  <a:pt x="63942" y="251200"/>
                  <a:pt x="60939" y="251119"/>
                </a:cubicBezTo>
                <a:cubicBezTo>
                  <a:pt x="55095" y="251038"/>
                  <a:pt x="47141" y="251119"/>
                  <a:pt x="39349" y="252092"/>
                </a:cubicBezTo>
                <a:cubicBezTo>
                  <a:pt x="31557" y="252902"/>
                  <a:pt x="23765" y="254685"/>
                  <a:pt x="18408" y="257197"/>
                </a:cubicBezTo>
                <a:cubicBezTo>
                  <a:pt x="17110" y="257845"/>
                  <a:pt x="15892" y="258493"/>
                  <a:pt x="14918" y="259142"/>
                </a:cubicBezTo>
                <a:cubicBezTo>
                  <a:pt x="13863" y="259790"/>
                  <a:pt x="13051" y="260357"/>
                  <a:pt x="12402" y="260924"/>
                </a:cubicBezTo>
                <a:cubicBezTo>
                  <a:pt x="11671" y="261492"/>
                  <a:pt x="11266" y="261978"/>
                  <a:pt x="10860" y="262302"/>
                </a:cubicBezTo>
                <a:cubicBezTo>
                  <a:pt x="11103" y="261897"/>
                  <a:pt x="11509" y="261330"/>
                  <a:pt x="12158" y="260681"/>
                </a:cubicBezTo>
                <a:cubicBezTo>
                  <a:pt x="12727" y="260033"/>
                  <a:pt x="13538" y="259304"/>
                  <a:pt x="14431" y="258574"/>
                </a:cubicBezTo>
                <a:cubicBezTo>
                  <a:pt x="15405" y="257764"/>
                  <a:pt x="16541" y="256954"/>
                  <a:pt x="17840" y="256143"/>
                </a:cubicBezTo>
                <a:cubicBezTo>
                  <a:pt x="20437" y="254523"/>
                  <a:pt x="23684" y="252983"/>
                  <a:pt x="27255" y="251686"/>
                </a:cubicBezTo>
                <a:cubicBezTo>
                  <a:pt x="30827" y="250309"/>
                  <a:pt x="34723" y="249174"/>
                  <a:pt x="38700" y="248283"/>
                </a:cubicBezTo>
                <a:cubicBezTo>
                  <a:pt x="46573" y="246338"/>
                  <a:pt x="54608" y="245203"/>
                  <a:pt x="60696" y="244636"/>
                </a:cubicBezTo>
                <a:cubicBezTo>
                  <a:pt x="61589" y="244474"/>
                  <a:pt x="62400" y="244393"/>
                  <a:pt x="63212" y="244312"/>
                </a:cubicBezTo>
                <a:cubicBezTo>
                  <a:pt x="49982" y="235803"/>
                  <a:pt x="41135" y="222838"/>
                  <a:pt x="43570" y="203389"/>
                </a:cubicBezTo>
                <a:cubicBezTo>
                  <a:pt x="43732" y="256711"/>
                  <a:pt x="120110" y="252497"/>
                  <a:pt x="165563" y="250633"/>
                </a:cubicBezTo>
                <a:cubicBezTo>
                  <a:pt x="120353" y="232238"/>
                  <a:pt x="75549" y="212708"/>
                  <a:pt x="44868" y="177295"/>
                </a:cubicBezTo>
                <a:cubicBezTo>
                  <a:pt x="58261" y="189937"/>
                  <a:pt x="74088" y="199661"/>
                  <a:pt x="91214" y="207765"/>
                </a:cubicBezTo>
                <a:cubicBezTo>
                  <a:pt x="91133" y="207684"/>
                  <a:pt x="91133" y="207603"/>
                  <a:pt x="91133" y="207522"/>
                </a:cubicBezTo>
                <a:cubicBezTo>
                  <a:pt x="90809" y="206468"/>
                  <a:pt x="90646" y="205334"/>
                  <a:pt x="90403" y="204199"/>
                </a:cubicBezTo>
                <a:cubicBezTo>
                  <a:pt x="90240" y="202984"/>
                  <a:pt x="89997" y="201768"/>
                  <a:pt x="89916" y="200553"/>
                </a:cubicBezTo>
                <a:cubicBezTo>
                  <a:pt x="89835" y="199337"/>
                  <a:pt x="89753" y="198040"/>
                  <a:pt x="89835" y="196825"/>
                </a:cubicBezTo>
                <a:cubicBezTo>
                  <a:pt x="89753" y="195528"/>
                  <a:pt x="89916" y="194313"/>
                  <a:pt x="89997" y="193097"/>
                </a:cubicBezTo>
                <a:cubicBezTo>
                  <a:pt x="90078" y="191882"/>
                  <a:pt x="90403" y="190747"/>
                  <a:pt x="90646" y="189613"/>
                </a:cubicBezTo>
                <a:cubicBezTo>
                  <a:pt x="90809" y="188478"/>
                  <a:pt x="91214" y="187344"/>
                  <a:pt x="91458" y="186371"/>
                </a:cubicBezTo>
                <a:cubicBezTo>
                  <a:pt x="91783" y="185399"/>
                  <a:pt x="92107" y="184426"/>
                  <a:pt x="92513" y="183616"/>
                </a:cubicBezTo>
                <a:cubicBezTo>
                  <a:pt x="92919" y="182806"/>
                  <a:pt x="93162" y="181995"/>
                  <a:pt x="93568" y="181347"/>
                </a:cubicBezTo>
                <a:cubicBezTo>
                  <a:pt x="93893" y="180780"/>
                  <a:pt x="94218" y="180213"/>
                  <a:pt x="94461" y="179726"/>
                </a:cubicBezTo>
                <a:cubicBezTo>
                  <a:pt x="94948" y="178835"/>
                  <a:pt x="95273" y="178349"/>
                  <a:pt x="95273" y="178349"/>
                </a:cubicBezTo>
                <a:cubicBezTo>
                  <a:pt x="95273" y="178349"/>
                  <a:pt x="95110" y="178916"/>
                  <a:pt x="94786" y="179888"/>
                </a:cubicBezTo>
                <a:cubicBezTo>
                  <a:pt x="94623" y="180375"/>
                  <a:pt x="94380" y="180942"/>
                  <a:pt x="94218" y="181671"/>
                </a:cubicBezTo>
                <a:cubicBezTo>
                  <a:pt x="93974" y="182319"/>
                  <a:pt x="93893" y="183130"/>
                  <a:pt x="93649" y="184021"/>
                </a:cubicBezTo>
                <a:cubicBezTo>
                  <a:pt x="93487" y="184832"/>
                  <a:pt x="93325" y="185723"/>
                  <a:pt x="93244" y="186776"/>
                </a:cubicBezTo>
                <a:cubicBezTo>
                  <a:pt x="93162" y="187749"/>
                  <a:pt x="93000" y="188802"/>
                  <a:pt x="93081" y="189856"/>
                </a:cubicBezTo>
                <a:cubicBezTo>
                  <a:pt x="93081" y="190909"/>
                  <a:pt x="93000" y="192044"/>
                  <a:pt x="93162" y="193178"/>
                </a:cubicBezTo>
                <a:cubicBezTo>
                  <a:pt x="93244" y="194232"/>
                  <a:pt x="93406" y="195366"/>
                  <a:pt x="93649" y="196501"/>
                </a:cubicBezTo>
                <a:cubicBezTo>
                  <a:pt x="93812" y="197635"/>
                  <a:pt x="94136" y="198689"/>
                  <a:pt x="94461" y="199742"/>
                </a:cubicBezTo>
                <a:cubicBezTo>
                  <a:pt x="94705" y="200796"/>
                  <a:pt x="95192" y="201768"/>
                  <a:pt x="95516" y="202822"/>
                </a:cubicBezTo>
                <a:cubicBezTo>
                  <a:pt x="95922" y="203713"/>
                  <a:pt x="96247" y="204685"/>
                  <a:pt x="96734" y="205496"/>
                </a:cubicBezTo>
                <a:cubicBezTo>
                  <a:pt x="97140" y="206387"/>
                  <a:pt x="97545" y="207198"/>
                  <a:pt x="97951" y="207846"/>
                </a:cubicBezTo>
                <a:cubicBezTo>
                  <a:pt x="98763" y="209304"/>
                  <a:pt x="99574" y="210439"/>
                  <a:pt x="100143" y="211168"/>
                </a:cubicBezTo>
                <a:cubicBezTo>
                  <a:pt x="100386" y="211573"/>
                  <a:pt x="100630" y="211817"/>
                  <a:pt x="100711" y="211979"/>
                </a:cubicBezTo>
                <a:cubicBezTo>
                  <a:pt x="100792" y="212060"/>
                  <a:pt x="100873" y="212141"/>
                  <a:pt x="100873" y="212141"/>
                </a:cubicBezTo>
                <a:cubicBezTo>
                  <a:pt x="166293" y="240179"/>
                  <a:pt x="247541" y="248850"/>
                  <a:pt x="291046" y="302982"/>
                </a:cubicBezTo>
                <a:cubicBezTo>
                  <a:pt x="285202" y="285559"/>
                  <a:pt x="276193" y="268866"/>
                  <a:pt x="270998" y="249904"/>
                </a:cubicBezTo>
                <a:cubicBezTo>
                  <a:pt x="270836" y="249823"/>
                  <a:pt x="270755" y="249660"/>
                  <a:pt x="270592" y="249579"/>
                </a:cubicBezTo>
                <a:cubicBezTo>
                  <a:pt x="270430" y="249336"/>
                  <a:pt x="270268" y="249174"/>
                  <a:pt x="270105" y="248931"/>
                </a:cubicBezTo>
                <a:cubicBezTo>
                  <a:pt x="270105" y="248931"/>
                  <a:pt x="270024" y="248769"/>
                  <a:pt x="269943" y="248607"/>
                </a:cubicBezTo>
                <a:cubicBezTo>
                  <a:pt x="269862" y="248364"/>
                  <a:pt x="269699" y="248121"/>
                  <a:pt x="269375" y="247716"/>
                </a:cubicBezTo>
                <a:cubicBezTo>
                  <a:pt x="268888" y="246986"/>
                  <a:pt x="268076" y="245852"/>
                  <a:pt x="267021" y="244636"/>
                </a:cubicBezTo>
                <a:cubicBezTo>
                  <a:pt x="266534" y="243988"/>
                  <a:pt x="265885" y="243340"/>
                  <a:pt x="265235" y="242610"/>
                </a:cubicBezTo>
                <a:cubicBezTo>
                  <a:pt x="264586" y="241881"/>
                  <a:pt x="263856" y="241314"/>
                  <a:pt x="263044" y="240503"/>
                </a:cubicBezTo>
                <a:cubicBezTo>
                  <a:pt x="262232" y="239936"/>
                  <a:pt x="261421" y="239126"/>
                  <a:pt x="260528" y="238559"/>
                </a:cubicBezTo>
                <a:cubicBezTo>
                  <a:pt x="259635" y="237910"/>
                  <a:pt x="258742" y="237262"/>
                  <a:pt x="257768" y="236695"/>
                </a:cubicBezTo>
                <a:cubicBezTo>
                  <a:pt x="256794" y="236046"/>
                  <a:pt x="255820" y="235560"/>
                  <a:pt x="254765" y="235074"/>
                </a:cubicBezTo>
                <a:cubicBezTo>
                  <a:pt x="253791" y="234588"/>
                  <a:pt x="252736" y="234264"/>
                  <a:pt x="251762" y="233858"/>
                </a:cubicBezTo>
                <a:cubicBezTo>
                  <a:pt x="250707" y="233453"/>
                  <a:pt x="249733" y="233210"/>
                  <a:pt x="248759" y="232967"/>
                </a:cubicBezTo>
                <a:cubicBezTo>
                  <a:pt x="247785" y="232724"/>
                  <a:pt x="246811" y="232562"/>
                  <a:pt x="245999" y="232481"/>
                </a:cubicBezTo>
                <a:cubicBezTo>
                  <a:pt x="245106" y="232319"/>
                  <a:pt x="244294" y="232157"/>
                  <a:pt x="243564" y="232157"/>
                </a:cubicBezTo>
                <a:cubicBezTo>
                  <a:pt x="242833" y="232157"/>
                  <a:pt x="242265" y="232076"/>
                  <a:pt x="241697" y="232076"/>
                </a:cubicBezTo>
                <a:cubicBezTo>
                  <a:pt x="240723" y="232076"/>
                  <a:pt x="240074" y="231995"/>
                  <a:pt x="240074" y="231995"/>
                </a:cubicBezTo>
                <a:cubicBezTo>
                  <a:pt x="240074" y="231995"/>
                  <a:pt x="240723" y="231914"/>
                  <a:pt x="241697" y="231751"/>
                </a:cubicBezTo>
                <a:cubicBezTo>
                  <a:pt x="242265" y="231670"/>
                  <a:pt x="242833" y="231589"/>
                  <a:pt x="243564" y="231427"/>
                </a:cubicBezTo>
                <a:cubicBezTo>
                  <a:pt x="244294" y="231346"/>
                  <a:pt x="245106" y="231346"/>
                  <a:pt x="246080" y="231265"/>
                </a:cubicBezTo>
                <a:cubicBezTo>
                  <a:pt x="246973" y="231184"/>
                  <a:pt x="247947" y="231103"/>
                  <a:pt x="249002" y="231184"/>
                </a:cubicBezTo>
                <a:cubicBezTo>
                  <a:pt x="250057" y="231265"/>
                  <a:pt x="251194" y="231265"/>
                  <a:pt x="252330" y="231508"/>
                </a:cubicBezTo>
                <a:cubicBezTo>
                  <a:pt x="253466" y="231670"/>
                  <a:pt x="254603" y="231751"/>
                  <a:pt x="255820" y="232157"/>
                </a:cubicBezTo>
                <a:cubicBezTo>
                  <a:pt x="257038" y="232400"/>
                  <a:pt x="258255" y="232724"/>
                  <a:pt x="259391" y="233129"/>
                </a:cubicBezTo>
                <a:cubicBezTo>
                  <a:pt x="260609" y="233534"/>
                  <a:pt x="261745" y="234021"/>
                  <a:pt x="262882" y="234588"/>
                </a:cubicBezTo>
                <a:cubicBezTo>
                  <a:pt x="264018" y="235074"/>
                  <a:pt x="265073" y="235641"/>
                  <a:pt x="266128" y="236208"/>
                </a:cubicBezTo>
                <a:cubicBezTo>
                  <a:pt x="266859" y="236695"/>
                  <a:pt x="267589" y="237100"/>
                  <a:pt x="268238" y="237505"/>
                </a:cubicBezTo>
                <a:cubicBezTo>
                  <a:pt x="265317" y="219272"/>
                  <a:pt x="266696" y="198608"/>
                  <a:pt x="277654" y="173243"/>
                </a:cubicBezTo>
                <a:cubicBezTo>
                  <a:pt x="267995" y="202660"/>
                  <a:pt x="269862" y="224944"/>
                  <a:pt x="276436" y="244393"/>
                </a:cubicBezTo>
                <a:cubicBezTo>
                  <a:pt x="277086" y="245203"/>
                  <a:pt x="277410" y="246176"/>
                  <a:pt x="277410" y="247148"/>
                </a:cubicBezTo>
                <a:cubicBezTo>
                  <a:pt x="286176" y="271297"/>
                  <a:pt x="304357" y="293906"/>
                  <a:pt x="312880" y="318055"/>
                </a:cubicBezTo>
                <a:cubicBezTo>
                  <a:pt x="316045" y="276645"/>
                  <a:pt x="307766" y="227376"/>
                  <a:pt x="316289" y="189370"/>
                </a:cubicBezTo>
                <a:cubicBezTo>
                  <a:pt x="316289" y="189289"/>
                  <a:pt x="316289" y="189289"/>
                  <a:pt x="316289" y="189289"/>
                </a:cubicBezTo>
                <a:cubicBezTo>
                  <a:pt x="315964" y="188964"/>
                  <a:pt x="315721" y="188559"/>
                  <a:pt x="315558" y="188073"/>
                </a:cubicBezTo>
                <a:cubicBezTo>
                  <a:pt x="315558" y="188073"/>
                  <a:pt x="315396" y="187425"/>
                  <a:pt x="315071" y="186209"/>
                </a:cubicBezTo>
                <a:cubicBezTo>
                  <a:pt x="314666" y="184913"/>
                  <a:pt x="314016" y="183130"/>
                  <a:pt x="313205" y="181023"/>
                </a:cubicBezTo>
                <a:cubicBezTo>
                  <a:pt x="312312" y="178916"/>
                  <a:pt x="311257" y="176404"/>
                  <a:pt x="309796" y="173973"/>
                </a:cubicBezTo>
                <a:cubicBezTo>
                  <a:pt x="309471" y="173324"/>
                  <a:pt x="309065" y="172676"/>
                  <a:pt x="308740" y="172028"/>
                </a:cubicBezTo>
                <a:cubicBezTo>
                  <a:pt x="308335" y="171461"/>
                  <a:pt x="307929" y="170812"/>
                  <a:pt x="307442" y="170245"/>
                </a:cubicBezTo>
                <a:cubicBezTo>
                  <a:pt x="306711" y="168949"/>
                  <a:pt x="305656" y="167814"/>
                  <a:pt x="304763" y="166598"/>
                </a:cubicBezTo>
                <a:cubicBezTo>
                  <a:pt x="303708" y="165464"/>
                  <a:pt x="302653" y="164411"/>
                  <a:pt x="301598" y="163276"/>
                </a:cubicBezTo>
                <a:cubicBezTo>
                  <a:pt x="300380" y="162385"/>
                  <a:pt x="299325" y="161331"/>
                  <a:pt x="298108" y="160602"/>
                </a:cubicBezTo>
                <a:cubicBezTo>
                  <a:pt x="296809" y="159954"/>
                  <a:pt x="295673" y="158981"/>
                  <a:pt x="294455" y="158576"/>
                </a:cubicBezTo>
                <a:cubicBezTo>
                  <a:pt x="293806" y="158333"/>
                  <a:pt x="293238" y="158090"/>
                  <a:pt x="292670" y="157847"/>
                </a:cubicBezTo>
                <a:cubicBezTo>
                  <a:pt x="292345" y="157685"/>
                  <a:pt x="292101" y="157603"/>
                  <a:pt x="291777" y="157441"/>
                </a:cubicBezTo>
                <a:cubicBezTo>
                  <a:pt x="291533" y="157441"/>
                  <a:pt x="291209" y="157360"/>
                  <a:pt x="290965" y="157279"/>
                </a:cubicBezTo>
                <a:cubicBezTo>
                  <a:pt x="289829" y="157036"/>
                  <a:pt x="288774" y="156793"/>
                  <a:pt x="287800" y="156550"/>
                </a:cubicBezTo>
                <a:cubicBezTo>
                  <a:pt x="286826" y="156469"/>
                  <a:pt x="286014" y="156388"/>
                  <a:pt x="285365" y="156388"/>
                </a:cubicBezTo>
                <a:cubicBezTo>
                  <a:pt x="283904" y="156307"/>
                  <a:pt x="283173" y="156226"/>
                  <a:pt x="283173" y="156226"/>
                </a:cubicBezTo>
                <a:cubicBezTo>
                  <a:pt x="283173" y="156226"/>
                  <a:pt x="283904" y="156145"/>
                  <a:pt x="285365" y="156064"/>
                </a:cubicBezTo>
                <a:cubicBezTo>
                  <a:pt x="286014" y="155983"/>
                  <a:pt x="286907" y="155902"/>
                  <a:pt x="287881" y="155902"/>
                </a:cubicBezTo>
                <a:cubicBezTo>
                  <a:pt x="288855" y="155983"/>
                  <a:pt x="289991" y="156064"/>
                  <a:pt x="291209" y="156145"/>
                </a:cubicBezTo>
                <a:cubicBezTo>
                  <a:pt x="291452" y="156226"/>
                  <a:pt x="291777" y="156226"/>
                  <a:pt x="292101" y="156307"/>
                </a:cubicBezTo>
                <a:cubicBezTo>
                  <a:pt x="292426" y="156388"/>
                  <a:pt x="292751" y="156469"/>
                  <a:pt x="293075" y="156550"/>
                </a:cubicBezTo>
                <a:cubicBezTo>
                  <a:pt x="293725" y="156712"/>
                  <a:pt x="294374" y="156874"/>
                  <a:pt x="295023" y="157036"/>
                </a:cubicBezTo>
                <a:cubicBezTo>
                  <a:pt x="296484" y="157279"/>
                  <a:pt x="297783" y="158090"/>
                  <a:pt x="299244" y="158657"/>
                </a:cubicBezTo>
                <a:cubicBezTo>
                  <a:pt x="300624" y="159224"/>
                  <a:pt x="301922" y="160197"/>
                  <a:pt x="303383" y="161007"/>
                </a:cubicBezTo>
                <a:cubicBezTo>
                  <a:pt x="304682" y="161979"/>
                  <a:pt x="306062" y="162952"/>
                  <a:pt x="307279" y="164086"/>
                </a:cubicBezTo>
                <a:cubicBezTo>
                  <a:pt x="308497" y="165221"/>
                  <a:pt x="309796" y="166274"/>
                  <a:pt x="310851" y="167571"/>
                </a:cubicBezTo>
                <a:cubicBezTo>
                  <a:pt x="311338" y="168138"/>
                  <a:pt x="311906" y="168786"/>
                  <a:pt x="312474" y="169354"/>
                </a:cubicBezTo>
                <a:cubicBezTo>
                  <a:pt x="312961" y="170002"/>
                  <a:pt x="313448" y="170650"/>
                  <a:pt x="313935" y="171218"/>
                </a:cubicBezTo>
                <a:cubicBezTo>
                  <a:pt x="315802" y="173730"/>
                  <a:pt x="317344" y="176161"/>
                  <a:pt x="318643" y="178349"/>
                </a:cubicBezTo>
                <a:cubicBezTo>
                  <a:pt x="318805" y="178592"/>
                  <a:pt x="318967" y="178916"/>
                  <a:pt x="319130" y="179240"/>
                </a:cubicBezTo>
                <a:cubicBezTo>
                  <a:pt x="326841" y="156388"/>
                  <a:pt x="341613" y="137750"/>
                  <a:pt x="349892" y="114978"/>
                </a:cubicBezTo>
                <a:cubicBezTo>
                  <a:pt x="349811" y="114087"/>
                  <a:pt x="350135" y="113196"/>
                  <a:pt x="350785" y="112466"/>
                </a:cubicBezTo>
                <a:cubicBezTo>
                  <a:pt x="356791" y="94476"/>
                  <a:pt x="358577" y="73812"/>
                  <a:pt x="349567" y="46503"/>
                </a:cubicBezTo>
                <a:close/>
                <a:moveTo>
                  <a:pt x="298421" y="46503"/>
                </a:moveTo>
                <a:cubicBezTo>
                  <a:pt x="302158" y="48772"/>
                  <a:pt x="306788" y="48934"/>
                  <a:pt x="311012" y="48772"/>
                </a:cubicBezTo>
                <a:cubicBezTo>
                  <a:pt x="316374" y="48528"/>
                  <a:pt x="321654" y="47961"/>
                  <a:pt x="326934" y="48934"/>
                </a:cubicBezTo>
                <a:cubicBezTo>
                  <a:pt x="334651" y="50311"/>
                  <a:pt x="340744" y="56630"/>
                  <a:pt x="343018" y="64003"/>
                </a:cubicBezTo>
                <a:cubicBezTo>
                  <a:pt x="339282" y="61329"/>
                  <a:pt x="334814" y="59385"/>
                  <a:pt x="330346" y="58656"/>
                </a:cubicBezTo>
                <a:cubicBezTo>
                  <a:pt x="323604" y="57522"/>
                  <a:pt x="316617" y="57765"/>
                  <a:pt x="310119" y="55334"/>
                </a:cubicBezTo>
                <a:cubicBezTo>
                  <a:pt x="305570" y="53714"/>
                  <a:pt x="301508" y="50149"/>
                  <a:pt x="298421" y="46503"/>
                </a:cubicBezTo>
                <a:close/>
                <a:moveTo>
                  <a:pt x="384947" y="46372"/>
                </a:moveTo>
                <a:cubicBezTo>
                  <a:pt x="386245" y="46453"/>
                  <a:pt x="387543" y="46614"/>
                  <a:pt x="388841" y="46857"/>
                </a:cubicBezTo>
                <a:cubicBezTo>
                  <a:pt x="390139" y="47019"/>
                  <a:pt x="391436" y="47342"/>
                  <a:pt x="392734" y="47423"/>
                </a:cubicBezTo>
                <a:cubicBezTo>
                  <a:pt x="393951" y="47585"/>
                  <a:pt x="395087" y="47665"/>
                  <a:pt x="396303" y="47342"/>
                </a:cubicBezTo>
                <a:cubicBezTo>
                  <a:pt x="397033" y="47099"/>
                  <a:pt x="397763" y="46857"/>
                  <a:pt x="398412" y="46534"/>
                </a:cubicBezTo>
                <a:cubicBezTo>
                  <a:pt x="398412" y="46534"/>
                  <a:pt x="394032" y="52031"/>
                  <a:pt x="386002" y="53567"/>
                </a:cubicBezTo>
                <a:cubicBezTo>
                  <a:pt x="379594" y="54780"/>
                  <a:pt x="372294" y="54133"/>
                  <a:pt x="366940" y="58499"/>
                </a:cubicBezTo>
                <a:cubicBezTo>
                  <a:pt x="368076" y="55831"/>
                  <a:pt x="369779" y="53325"/>
                  <a:pt x="371807" y="51223"/>
                </a:cubicBezTo>
                <a:cubicBezTo>
                  <a:pt x="375295" y="47585"/>
                  <a:pt x="380000" y="46291"/>
                  <a:pt x="384947" y="46372"/>
                </a:cubicBezTo>
                <a:close/>
                <a:moveTo>
                  <a:pt x="559552" y="12208"/>
                </a:moveTo>
                <a:cubicBezTo>
                  <a:pt x="563535" y="20727"/>
                  <a:pt x="563048" y="31437"/>
                  <a:pt x="557195" y="38901"/>
                </a:cubicBezTo>
                <a:cubicBezTo>
                  <a:pt x="553130" y="44013"/>
                  <a:pt x="547846" y="47826"/>
                  <a:pt x="542806" y="51883"/>
                </a:cubicBezTo>
                <a:cubicBezTo>
                  <a:pt x="538823" y="55209"/>
                  <a:pt x="534758" y="59185"/>
                  <a:pt x="533133" y="64215"/>
                </a:cubicBezTo>
                <a:lnTo>
                  <a:pt x="536391" y="47882"/>
                </a:lnTo>
                <a:lnTo>
                  <a:pt x="539912" y="42653"/>
                </a:lnTo>
                <a:lnTo>
                  <a:pt x="552398" y="27299"/>
                </a:lnTo>
                <a:cubicBezTo>
                  <a:pt x="555813" y="22999"/>
                  <a:pt x="558333" y="17644"/>
                  <a:pt x="559552" y="12208"/>
                </a:cubicBezTo>
                <a:close/>
                <a:moveTo>
                  <a:pt x="486336" y="10161"/>
                </a:moveTo>
                <a:cubicBezTo>
                  <a:pt x="491603" y="12672"/>
                  <a:pt x="496465" y="16155"/>
                  <a:pt x="500516" y="20287"/>
                </a:cubicBezTo>
                <a:cubicBezTo>
                  <a:pt x="507647" y="27577"/>
                  <a:pt x="509834" y="36974"/>
                  <a:pt x="509267" y="46938"/>
                </a:cubicBezTo>
                <a:cubicBezTo>
                  <a:pt x="509105" y="49530"/>
                  <a:pt x="508700" y="52041"/>
                  <a:pt x="508133" y="54552"/>
                </a:cubicBezTo>
                <a:cubicBezTo>
                  <a:pt x="507647" y="57145"/>
                  <a:pt x="506998" y="59656"/>
                  <a:pt x="506674" y="62248"/>
                </a:cubicBezTo>
                <a:cubicBezTo>
                  <a:pt x="506350" y="64678"/>
                  <a:pt x="506026" y="67027"/>
                  <a:pt x="506674" y="69458"/>
                </a:cubicBezTo>
                <a:cubicBezTo>
                  <a:pt x="507079" y="70916"/>
                  <a:pt x="507565" y="72293"/>
                  <a:pt x="508133" y="73670"/>
                </a:cubicBezTo>
                <a:cubicBezTo>
                  <a:pt x="508133" y="73670"/>
                  <a:pt x="497356" y="64678"/>
                  <a:pt x="494925" y="48477"/>
                </a:cubicBezTo>
                <a:cubicBezTo>
                  <a:pt x="492899" y="35597"/>
                  <a:pt x="494763" y="21178"/>
                  <a:pt x="486336" y="10161"/>
                </a:cubicBezTo>
                <a:close/>
                <a:moveTo>
                  <a:pt x="557453" y="6069"/>
                </a:moveTo>
                <a:cubicBezTo>
                  <a:pt x="557453" y="6069"/>
                  <a:pt x="558102" y="17085"/>
                  <a:pt x="550311" y="27209"/>
                </a:cubicBezTo>
                <a:lnTo>
                  <a:pt x="539912" y="42653"/>
                </a:lnTo>
                <a:lnTo>
                  <a:pt x="536628" y="46690"/>
                </a:lnTo>
                <a:lnTo>
                  <a:pt x="536391" y="47882"/>
                </a:lnTo>
                <a:lnTo>
                  <a:pt x="533185" y="52642"/>
                </a:lnTo>
                <a:cubicBezTo>
                  <a:pt x="531806" y="48349"/>
                  <a:pt x="531075" y="43651"/>
                  <a:pt x="531238" y="39197"/>
                </a:cubicBezTo>
                <a:cubicBezTo>
                  <a:pt x="531562" y="31259"/>
                  <a:pt x="535620" y="24941"/>
                  <a:pt x="541626" y="19838"/>
                </a:cubicBezTo>
                <a:cubicBezTo>
                  <a:pt x="543168" y="18542"/>
                  <a:pt x="544873" y="17490"/>
                  <a:pt x="546577" y="16356"/>
                </a:cubicBezTo>
                <a:cubicBezTo>
                  <a:pt x="548363" y="15303"/>
                  <a:pt x="550067" y="14250"/>
                  <a:pt x="551772" y="13035"/>
                </a:cubicBezTo>
                <a:cubicBezTo>
                  <a:pt x="553314" y="11982"/>
                  <a:pt x="554775" y="10848"/>
                  <a:pt x="555830" y="9228"/>
                </a:cubicBezTo>
                <a:cubicBezTo>
                  <a:pt x="556398" y="8175"/>
                  <a:pt x="556966" y="7122"/>
                  <a:pt x="557453" y="6069"/>
                </a:cubicBezTo>
                <a:close/>
                <a:moveTo>
                  <a:pt x="475681" y="0"/>
                </a:moveTo>
                <a:cubicBezTo>
                  <a:pt x="481118" y="5107"/>
                  <a:pt x="486473" y="11511"/>
                  <a:pt x="488826" y="18645"/>
                </a:cubicBezTo>
                <a:cubicBezTo>
                  <a:pt x="492153" y="28859"/>
                  <a:pt x="491422" y="39722"/>
                  <a:pt x="492883" y="50260"/>
                </a:cubicBezTo>
                <a:cubicBezTo>
                  <a:pt x="493857" y="57313"/>
                  <a:pt x="496615" y="64365"/>
                  <a:pt x="500591" y="70283"/>
                </a:cubicBezTo>
                <a:cubicBezTo>
                  <a:pt x="489232" y="66473"/>
                  <a:pt x="479657" y="56583"/>
                  <a:pt x="477953" y="44504"/>
                </a:cubicBezTo>
                <a:cubicBezTo>
                  <a:pt x="476736" y="36236"/>
                  <a:pt x="477872" y="28048"/>
                  <a:pt x="478521" y="19780"/>
                </a:cubicBezTo>
                <a:cubicBezTo>
                  <a:pt x="479008" y="13214"/>
                  <a:pt x="478927" y="5999"/>
                  <a:pt x="4756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52E53DA-E1D8-4B3D-9DDB-9459497368AD}"/>
              </a:ext>
            </a:extLst>
          </p:cNvPr>
          <p:cNvSpPr/>
          <p:nvPr/>
        </p:nvSpPr>
        <p:spPr>
          <a:xfrm>
            <a:off x="-2956804" y="1978754"/>
            <a:ext cx="18290643" cy="9427467"/>
          </a:xfrm>
          <a:custGeom>
            <a:avLst/>
            <a:gdLst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323564 w 18290643"/>
              <a:gd name="connsiteY7" fmla="*/ 2264062 h 9427467"/>
              <a:gd name="connsiteX8" fmla="*/ 13252948 w 18290643"/>
              <a:gd name="connsiteY8" fmla="*/ 2602390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448967 w 18290643"/>
              <a:gd name="connsiteY7" fmla="*/ 2666398 h 9427467"/>
              <a:gd name="connsiteX8" fmla="*/ 13252948 w 18290643"/>
              <a:gd name="connsiteY8" fmla="*/ 2602390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448967 w 18290643"/>
              <a:gd name="connsiteY7" fmla="*/ 2666398 h 9427467"/>
              <a:gd name="connsiteX8" fmla="*/ 13420153 w 18290643"/>
              <a:gd name="connsiteY8" fmla="*/ 2628516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290643" h="9427467">
                <a:moveTo>
                  <a:pt x="2197852" y="755302"/>
                </a:moveTo>
                <a:cubicBezTo>
                  <a:pt x="2514844" y="-555338"/>
                  <a:pt x="2591044" y="206662"/>
                  <a:pt x="2801356" y="352966"/>
                </a:cubicBezTo>
                <a:cubicBezTo>
                  <a:pt x="3011668" y="499270"/>
                  <a:pt x="3005572" y="1410622"/>
                  <a:pt x="3459724" y="1633126"/>
                </a:cubicBezTo>
                <a:cubicBezTo>
                  <a:pt x="3913876" y="1855630"/>
                  <a:pt x="5067544" y="1486822"/>
                  <a:pt x="5526268" y="1687990"/>
                </a:cubicBezTo>
                <a:cubicBezTo>
                  <a:pt x="5984992" y="1889158"/>
                  <a:pt x="5637520" y="2715166"/>
                  <a:pt x="6212068" y="2840134"/>
                </a:cubicBezTo>
                <a:cubicBezTo>
                  <a:pt x="6786616" y="2965102"/>
                  <a:pt x="8296900" y="2407318"/>
                  <a:pt x="8973556" y="2437798"/>
                </a:cubicBezTo>
                <a:cubicBezTo>
                  <a:pt x="9650212" y="2468278"/>
                  <a:pt x="9859436" y="2984914"/>
                  <a:pt x="10272004" y="3023014"/>
                </a:cubicBezTo>
                <a:cubicBezTo>
                  <a:pt x="10684572" y="3061114"/>
                  <a:pt x="10924276" y="2732148"/>
                  <a:pt x="11448967" y="2666398"/>
                </a:cubicBezTo>
                <a:cubicBezTo>
                  <a:pt x="11973659" y="2600648"/>
                  <a:pt x="12804022" y="2889120"/>
                  <a:pt x="13420153" y="2628516"/>
                </a:cubicBezTo>
                <a:cubicBezTo>
                  <a:pt x="14036284" y="2367912"/>
                  <a:pt x="14624984" y="1416500"/>
                  <a:pt x="15145756" y="1102774"/>
                </a:cubicBezTo>
                <a:cubicBezTo>
                  <a:pt x="15666528" y="789048"/>
                  <a:pt x="16198840" y="-514190"/>
                  <a:pt x="16544788" y="746158"/>
                </a:cubicBezTo>
                <a:cubicBezTo>
                  <a:pt x="16890736" y="2006506"/>
                  <a:pt x="19829008" y="7419754"/>
                  <a:pt x="17221444" y="8664862"/>
                </a:cubicBezTo>
                <a:cubicBezTo>
                  <a:pt x="14613880" y="9909970"/>
                  <a:pt x="3403336" y="9538114"/>
                  <a:pt x="899404" y="8216806"/>
                </a:cubicBezTo>
                <a:cubicBezTo>
                  <a:pt x="-1604528" y="6895498"/>
                  <a:pt x="1880860" y="2065942"/>
                  <a:pt x="2197852" y="7553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7A40BAD-5DE0-4BF0-977B-AA4F9C2C8D43}"/>
              </a:ext>
            </a:extLst>
          </p:cNvPr>
          <p:cNvSpPr/>
          <p:nvPr/>
        </p:nvSpPr>
        <p:spPr>
          <a:xfrm>
            <a:off x="-1859993" y="3072083"/>
            <a:ext cx="15919594" cy="7206008"/>
          </a:xfrm>
          <a:custGeom>
            <a:avLst/>
            <a:gdLst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854245 w 15919594"/>
              <a:gd name="connsiteY6" fmla="*/ 2499118 h 7214932"/>
              <a:gd name="connsiteX7" fmla="*/ 10495320 w 15919594"/>
              <a:gd name="connsiteY7" fmla="*/ 1851166 h 7214932"/>
              <a:gd name="connsiteX8" fmla="*/ 11482388 w 15919594"/>
              <a:gd name="connsiteY8" fmla="*/ 1481772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753661 w 15919594"/>
              <a:gd name="connsiteY6" fmla="*/ 2224798 h 7214932"/>
              <a:gd name="connsiteX7" fmla="*/ 10495320 w 15919594"/>
              <a:gd name="connsiteY7" fmla="*/ 1851166 h 7214932"/>
              <a:gd name="connsiteX8" fmla="*/ 11482388 w 15919594"/>
              <a:gd name="connsiteY8" fmla="*/ 1481772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753661 w 15919594"/>
              <a:gd name="connsiteY6" fmla="*/ 2224798 h 7214932"/>
              <a:gd name="connsiteX7" fmla="*/ 10495320 w 15919594"/>
              <a:gd name="connsiteY7" fmla="*/ 1851166 h 7214932"/>
              <a:gd name="connsiteX8" fmla="*/ 11363516 w 15919594"/>
              <a:gd name="connsiteY8" fmla="*/ 1948116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585847 w 15919594"/>
              <a:gd name="connsiteY3" fmla="*/ 1188234 h 7206008"/>
              <a:gd name="connsiteX4" fmla="*/ 5487315 w 15919594"/>
              <a:gd name="connsiteY4" fmla="*/ 2962533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585847 w 15919594"/>
              <a:gd name="connsiteY3" fmla="*/ 118823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466975 w 15919594"/>
              <a:gd name="connsiteY3" fmla="*/ 146255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284190 w 15919594"/>
              <a:gd name="connsiteY2" fmla="*/ 1448141 h 7206008"/>
              <a:gd name="connsiteX3" fmla="*/ 3466975 w 15919594"/>
              <a:gd name="connsiteY3" fmla="*/ 146255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19594" h="7206008">
                <a:moveTo>
                  <a:pt x="1175707" y="1424403"/>
                </a:moveTo>
                <a:cubicBezTo>
                  <a:pt x="1277643" y="288973"/>
                  <a:pt x="1420910" y="21597"/>
                  <a:pt x="1605657" y="25553"/>
                </a:cubicBezTo>
                <a:cubicBezTo>
                  <a:pt x="1790404" y="29509"/>
                  <a:pt x="1973970" y="1208641"/>
                  <a:pt x="2284190" y="1448141"/>
                </a:cubicBezTo>
                <a:cubicBezTo>
                  <a:pt x="2594410" y="1687641"/>
                  <a:pt x="3112953" y="1322931"/>
                  <a:pt x="3466975" y="1462554"/>
                </a:cubicBezTo>
                <a:cubicBezTo>
                  <a:pt x="3820997" y="1602177"/>
                  <a:pt x="3867727" y="2207457"/>
                  <a:pt x="4408323" y="2285877"/>
                </a:cubicBezTo>
                <a:cubicBezTo>
                  <a:pt x="4948919" y="2364297"/>
                  <a:pt x="5986329" y="1944743"/>
                  <a:pt x="6710552" y="1933076"/>
                </a:cubicBezTo>
                <a:cubicBezTo>
                  <a:pt x="7434775" y="1921409"/>
                  <a:pt x="8122866" y="2231013"/>
                  <a:pt x="8753661" y="2215874"/>
                </a:cubicBezTo>
                <a:cubicBezTo>
                  <a:pt x="9384456" y="2200735"/>
                  <a:pt x="10060344" y="1888356"/>
                  <a:pt x="10495320" y="1842242"/>
                </a:cubicBezTo>
                <a:cubicBezTo>
                  <a:pt x="10930296" y="1796128"/>
                  <a:pt x="11011341" y="1921136"/>
                  <a:pt x="11363516" y="1939192"/>
                </a:cubicBezTo>
                <a:cubicBezTo>
                  <a:pt x="11715691" y="1957248"/>
                  <a:pt x="12264583" y="2123173"/>
                  <a:pt x="12608371" y="1950577"/>
                </a:cubicBezTo>
                <a:cubicBezTo>
                  <a:pt x="12952159" y="1777981"/>
                  <a:pt x="13111292" y="1207299"/>
                  <a:pt x="13426245" y="903619"/>
                </a:cubicBezTo>
                <a:cubicBezTo>
                  <a:pt x="13741198" y="599939"/>
                  <a:pt x="14261922" y="-339803"/>
                  <a:pt x="14498091" y="128499"/>
                </a:cubicBezTo>
                <a:cubicBezTo>
                  <a:pt x="14734260" y="596801"/>
                  <a:pt x="14777659" y="2669844"/>
                  <a:pt x="14843262" y="3713431"/>
                </a:cubicBezTo>
                <a:cubicBezTo>
                  <a:pt x="14908865" y="4757018"/>
                  <a:pt x="17199911" y="5869235"/>
                  <a:pt x="14891707" y="6390019"/>
                </a:cubicBezTo>
                <a:cubicBezTo>
                  <a:pt x="12583503" y="6910803"/>
                  <a:pt x="3284075" y="7665739"/>
                  <a:pt x="994038" y="6838136"/>
                </a:cubicBezTo>
                <a:cubicBezTo>
                  <a:pt x="-1295999" y="6010533"/>
                  <a:pt x="1073771" y="2559833"/>
                  <a:pt x="1175707" y="142440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99FC5-3483-4A6D-9E4E-CA55385FCACF}"/>
              </a:ext>
            </a:extLst>
          </p:cNvPr>
          <p:cNvSpPr/>
          <p:nvPr/>
        </p:nvSpPr>
        <p:spPr>
          <a:xfrm>
            <a:off x="-1574081" y="4190960"/>
            <a:ext cx="15684124" cy="5695426"/>
          </a:xfrm>
          <a:custGeom>
            <a:avLst/>
            <a:gdLst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639893 w 15698936"/>
              <a:gd name="connsiteY6" fmla="*/ 2627612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539309 w 15698936"/>
              <a:gd name="connsiteY6" fmla="*/ 2197844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902356 w 15698936"/>
              <a:gd name="connsiteY11" fmla="*/ 1484672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857336 w 15698936"/>
              <a:gd name="connsiteY10" fmla="*/ 1307303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003129 w 15698936"/>
              <a:gd name="connsiteY9" fmla="*/ 1505443 h 5785588"/>
              <a:gd name="connsiteX10" fmla="*/ 10857336 w 15698936"/>
              <a:gd name="connsiteY10" fmla="*/ 1307303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62572 w 15683792"/>
              <a:gd name="connsiteY0" fmla="*/ 303616 h 5659786"/>
              <a:gd name="connsiteX1" fmla="*/ 2028830 w 15683792"/>
              <a:gd name="connsiteY1" fmla="*/ 599797 h 5659786"/>
              <a:gd name="connsiteX2" fmla="*/ 3033761 w 15683792"/>
              <a:gd name="connsiteY2" fmla="*/ 1163515 h 5659786"/>
              <a:gd name="connsiteX3" fmla="*/ 3760437 w 15683792"/>
              <a:gd name="connsiteY3" fmla="*/ 2217195 h 5659786"/>
              <a:gd name="connsiteX4" fmla="*/ 4620336 w 15683792"/>
              <a:gd name="connsiteY4" fmla="*/ 1054514 h 5659786"/>
              <a:gd name="connsiteX5" fmla="*/ 5546847 w 15683792"/>
              <a:gd name="connsiteY5" fmla="*/ 1187738 h 5659786"/>
              <a:gd name="connsiteX6" fmla="*/ 6350429 w 15683792"/>
              <a:gd name="connsiteY6" fmla="*/ 1715426 h 5659786"/>
              <a:gd name="connsiteX7" fmla="*/ 8126545 w 15683792"/>
              <a:gd name="connsiteY7" fmla="*/ 1121126 h 5659786"/>
              <a:gd name="connsiteX8" fmla="*/ 9165025 w 15683792"/>
              <a:gd name="connsiteY8" fmla="*/ 1346517 h 5659786"/>
              <a:gd name="connsiteX9" fmla="*/ 9987985 w 15683792"/>
              <a:gd name="connsiteY9" fmla="*/ 1379641 h 5659786"/>
              <a:gd name="connsiteX10" fmla="*/ 10842192 w 15683792"/>
              <a:gd name="connsiteY10" fmla="*/ 1181501 h 5659786"/>
              <a:gd name="connsiteX11" fmla="*/ 11887212 w 15683792"/>
              <a:gd name="connsiteY11" fmla="*/ 1358870 h 5659786"/>
              <a:gd name="connsiteX12" fmla="*/ 12962631 w 15683792"/>
              <a:gd name="connsiteY12" fmla="*/ 498365 h 5659786"/>
              <a:gd name="connsiteX13" fmla="*/ 13776447 w 15683792"/>
              <a:gd name="connsiteY13" fmla="*/ 339950 h 5659786"/>
              <a:gd name="connsiteX14" fmla="*/ 14648458 w 15683792"/>
              <a:gd name="connsiteY14" fmla="*/ 527674 h 5659786"/>
              <a:gd name="connsiteX15" fmla="*/ 14636347 w 15683792"/>
              <a:gd name="connsiteY15" fmla="*/ 4875616 h 5659786"/>
              <a:gd name="connsiteX16" fmla="*/ 993014 w 15683792"/>
              <a:gd name="connsiteY16" fmla="*/ 5226843 h 5659786"/>
              <a:gd name="connsiteX17" fmla="*/ 1162572 w 15683792"/>
              <a:gd name="connsiteY17" fmla="*/ 303616 h 5659786"/>
              <a:gd name="connsiteX0" fmla="*/ 1162572 w 15683792"/>
              <a:gd name="connsiteY0" fmla="*/ 299608 h 5655778"/>
              <a:gd name="connsiteX1" fmla="*/ 2028830 w 15683792"/>
              <a:gd name="connsiteY1" fmla="*/ 595789 h 5655778"/>
              <a:gd name="connsiteX2" fmla="*/ 3042905 w 15683792"/>
              <a:gd name="connsiteY2" fmla="*/ 1022347 h 5655778"/>
              <a:gd name="connsiteX3" fmla="*/ 3760437 w 15683792"/>
              <a:gd name="connsiteY3" fmla="*/ 2213187 h 5655778"/>
              <a:gd name="connsiteX4" fmla="*/ 4620336 w 15683792"/>
              <a:gd name="connsiteY4" fmla="*/ 1050506 h 5655778"/>
              <a:gd name="connsiteX5" fmla="*/ 5546847 w 15683792"/>
              <a:gd name="connsiteY5" fmla="*/ 1183730 h 5655778"/>
              <a:gd name="connsiteX6" fmla="*/ 6350429 w 15683792"/>
              <a:gd name="connsiteY6" fmla="*/ 1711418 h 5655778"/>
              <a:gd name="connsiteX7" fmla="*/ 8126545 w 15683792"/>
              <a:gd name="connsiteY7" fmla="*/ 1117118 h 5655778"/>
              <a:gd name="connsiteX8" fmla="*/ 9165025 w 15683792"/>
              <a:gd name="connsiteY8" fmla="*/ 1342509 h 5655778"/>
              <a:gd name="connsiteX9" fmla="*/ 9987985 w 15683792"/>
              <a:gd name="connsiteY9" fmla="*/ 1375633 h 5655778"/>
              <a:gd name="connsiteX10" fmla="*/ 10842192 w 15683792"/>
              <a:gd name="connsiteY10" fmla="*/ 1177493 h 5655778"/>
              <a:gd name="connsiteX11" fmla="*/ 11887212 w 15683792"/>
              <a:gd name="connsiteY11" fmla="*/ 1354862 h 5655778"/>
              <a:gd name="connsiteX12" fmla="*/ 12962631 w 15683792"/>
              <a:gd name="connsiteY12" fmla="*/ 494357 h 5655778"/>
              <a:gd name="connsiteX13" fmla="*/ 13776447 w 15683792"/>
              <a:gd name="connsiteY13" fmla="*/ 335942 h 5655778"/>
              <a:gd name="connsiteX14" fmla="*/ 14648458 w 15683792"/>
              <a:gd name="connsiteY14" fmla="*/ 523666 h 5655778"/>
              <a:gd name="connsiteX15" fmla="*/ 14636347 w 15683792"/>
              <a:gd name="connsiteY15" fmla="*/ 4871608 h 5655778"/>
              <a:gd name="connsiteX16" fmla="*/ 993014 w 15683792"/>
              <a:gd name="connsiteY16" fmla="*/ 5222835 h 5655778"/>
              <a:gd name="connsiteX17" fmla="*/ 1162572 w 15683792"/>
              <a:gd name="connsiteY17" fmla="*/ 299608 h 5655778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620668 w 15684124"/>
              <a:gd name="connsiteY4" fmla="*/ 1090154 h 5695426"/>
              <a:gd name="connsiteX5" fmla="*/ 5547179 w 15684124"/>
              <a:gd name="connsiteY5" fmla="*/ 1223378 h 5695426"/>
              <a:gd name="connsiteX6" fmla="*/ 6350761 w 15684124"/>
              <a:gd name="connsiteY6" fmla="*/ 1751066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547179 w 15684124"/>
              <a:gd name="connsiteY5" fmla="*/ 1223378 h 5695426"/>
              <a:gd name="connsiteX6" fmla="*/ 6350761 w 15684124"/>
              <a:gd name="connsiteY6" fmla="*/ 1751066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547179 w 15684124"/>
              <a:gd name="connsiteY5" fmla="*/ 1223378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657244 w 15684124"/>
              <a:gd name="connsiteY4" fmla="*/ 1748522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657244 w 15684124"/>
              <a:gd name="connsiteY4" fmla="*/ 1748522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657244 w 15684124"/>
              <a:gd name="connsiteY4" fmla="*/ 1748522 h 5695426"/>
              <a:gd name="connsiteX5" fmla="*/ 5163131 w 15684124"/>
              <a:gd name="connsiteY5" fmla="*/ 1214234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501796 w 15684124"/>
              <a:gd name="connsiteY4" fmla="*/ 1565642 h 5695426"/>
              <a:gd name="connsiteX5" fmla="*/ 5163131 w 15684124"/>
              <a:gd name="connsiteY5" fmla="*/ 1214234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5163131 w 15684124"/>
              <a:gd name="connsiteY4" fmla="*/ 1214234 h 5695426"/>
              <a:gd name="connsiteX5" fmla="*/ 6625081 w 15684124"/>
              <a:gd name="connsiteY5" fmla="*/ 1961378 h 5695426"/>
              <a:gd name="connsiteX6" fmla="*/ 8126877 w 15684124"/>
              <a:gd name="connsiteY6" fmla="*/ 1156766 h 5695426"/>
              <a:gd name="connsiteX7" fmla="*/ 9165357 w 15684124"/>
              <a:gd name="connsiteY7" fmla="*/ 1382157 h 5695426"/>
              <a:gd name="connsiteX8" fmla="*/ 9988317 w 15684124"/>
              <a:gd name="connsiteY8" fmla="*/ 1415281 h 5695426"/>
              <a:gd name="connsiteX9" fmla="*/ 10842524 w 15684124"/>
              <a:gd name="connsiteY9" fmla="*/ 1217141 h 5695426"/>
              <a:gd name="connsiteX10" fmla="*/ 11887544 w 15684124"/>
              <a:gd name="connsiteY10" fmla="*/ 1394510 h 5695426"/>
              <a:gd name="connsiteX11" fmla="*/ 12962963 w 15684124"/>
              <a:gd name="connsiteY11" fmla="*/ 534005 h 5695426"/>
              <a:gd name="connsiteX12" fmla="*/ 13776779 w 15684124"/>
              <a:gd name="connsiteY12" fmla="*/ 375590 h 5695426"/>
              <a:gd name="connsiteX13" fmla="*/ 14648790 w 15684124"/>
              <a:gd name="connsiteY13" fmla="*/ 563314 h 5695426"/>
              <a:gd name="connsiteX14" fmla="*/ 14636679 w 15684124"/>
              <a:gd name="connsiteY14" fmla="*/ 4911256 h 5695426"/>
              <a:gd name="connsiteX15" fmla="*/ 993346 w 15684124"/>
              <a:gd name="connsiteY15" fmla="*/ 5262483 h 5695426"/>
              <a:gd name="connsiteX16" fmla="*/ 1162904 w 15684124"/>
              <a:gd name="connsiteY16" fmla="*/ 339256 h 569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84124" h="5695426">
                <a:moveTo>
                  <a:pt x="1162904" y="339256"/>
                </a:moveTo>
                <a:cubicBezTo>
                  <a:pt x="1337064" y="-454778"/>
                  <a:pt x="1724917" y="377821"/>
                  <a:pt x="2038306" y="498277"/>
                </a:cubicBezTo>
                <a:cubicBezTo>
                  <a:pt x="2351695" y="618734"/>
                  <a:pt x="2724156" y="850341"/>
                  <a:pt x="3043237" y="1061995"/>
                </a:cubicBezTo>
                <a:cubicBezTo>
                  <a:pt x="3362318" y="1273649"/>
                  <a:pt x="3599477" y="1742830"/>
                  <a:pt x="3952793" y="1768203"/>
                </a:cubicBezTo>
                <a:cubicBezTo>
                  <a:pt x="4306109" y="1793576"/>
                  <a:pt x="4717750" y="1182038"/>
                  <a:pt x="5163131" y="1214234"/>
                </a:cubicBezTo>
                <a:cubicBezTo>
                  <a:pt x="5608512" y="1246430"/>
                  <a:pt x="6131123" y="1970956"/>
                  <a:pt x="6625081" y="1961378"/>
                </a:cubicBezTo>
                <a:cubicBezTo>
                  <a:pt x="7119039" y="1951800"/>
                  <a:pt x="7703498" y="1253303"/>
                  <a:pt x="8126877" y="1156766"/>
                </a:cubicBezTo>
                <a:cubicBezTo>
                  <a:pt x="8550256" y="1060229"/>
                  <a:pt x="8855117" y="1339071"/>
                  <a:pt x="9165357" y="1382157"/>
                </a:cubicBezTo>
                <a:cubicBezTo>
                  <a:pt x="9475597" y="1425243"/>
                  <a:pt x="9708789" y="1442784"/>
                  <a:pt x="9988317" y="1415281"/>
                </a:cubicBezTo>
                <a:cubicBezTo>
                  <a:pt x="10267845" y="1387778"/>
                  <a:pt x="10525986" y="1220603"/>
                  <a:pt x="10842524" y="1217141"/>
                </a:cubicBezTo>
                <a:cubicBezTo>
                  <a:pt x="11159062" y="1213679"/>
                  <a:pt x="11534138" y="1508366"/>
                  <a:pt x="11887544" y="1394510"/>
                </a:cubicBezTo>
                <a:cubicBezTo>
                  <a:pt x="12240950" y="1280654"/>
                  <a:pt x="12648091" y="703825"/>
                  <a:pt x="12962963" y="534005"/>
                </a:cubicBezTo>
                <a:cubicBezTo>
                  <a:pt x="13277835" y="364185"/>
                  <a:pt x="13495808" y="370705"/>
                  <a:pt x="13776779" y="375590"/>
                </a:cubicBezTo>
                <a:cubicBezTo>
                  <a:pt x="14057750" y="380475"/>
                  <a:pt x="14505473" y="-192630"/>
                  <a:pt x="14648790" y="563314"/>
                </a:cubicBezTo>
                <a:cubicBezTo>
                  <a:pt x="14792107" y="1319258"/>
                  <a:pt x="16912586" y="4128061"/>
                  <a:pt x="14636679" y="4911256"/>
                </a:cubicBezTo>
                <a:cubicBezTo>
                  <a:pt x="12360772" y="5694451"/>
                  <a:pt x="3239985" y="6028520"/>
                  <a:pt x="993346" y="5262483"/>
                </a:cubicBezTo>
                <a:cubicBezTo>
                  <a:pt x="-1253293" y="4496446"/>
                  <a:pt x="988744" y="1133290"/>
                  <a:pt x="1162904" y="3392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BCC3ED-8742-4F6D-93D8-45CA8A9ED528}"/>
              </a:ext>
            </a:extLst>
          </p:cNvPr>
          <p:cNvSpPr/>
          <p:nvPr/>
        </p:nvSpPr>
        <p:spPr>
          <a:xfrm>
            <a:off x="-1715017" y="3740430"/>
            <a:ext cx="15299734" cy="5738106"/>
          </a:xfrm>
          <a:custGeom>
            <a:avLst/>
            <a:gdLst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754290 w 15185265"/>
              <a:gd name="connsiteY4" fmla="*/ 1806634 h 5761903"/>
              <a:gd name="connsiteX5" fmla="*/ 6402242 w 15185265"/>
              <a:gd name="connsiteY5" fmla="*/ 2757368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402242 w 15185265"/>
              <a:gd name="connsiteY5" fmla="*/ 2757368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667418 w 15185265"/>
              <a:gd name="connsiteY5" fmla="*/ 2327600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667418 w 15185265"/>
              <a:gd name="connsiteY5" fmla="*/ 2327600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67300 w 15185265"/>
              <a:gd name="connsiteY11" fmla="*/ 1713801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6667418 w 15185265"/>
              <a:gd name="connsiteY4" fmla="*/ 2327600 h 5761903"/>
              <a:gd name="connsiteX5" fmla="*/ 7401421 w 15185265"/>
              <a:gd name="connsiteY5" fmla="*/ 1873246 h 5761903"/>
              <a:gd name="connsiteX6" fmla="*/ 8370321 w 15185265"/>
              <a:gd name="connsiteY6" fmla="*/ 2339529 h 5761903"/>
              <a:gd name="connsiteX7" fmla="*/ 9520891 w 15185265"/>
              <a:gd name="connsiteY7" fmla="*/ 1782412 h 5761903"/>
              <a:gd name="connsiteX8" fmla="*/ 10314178 w 15185265"/>
              <a:gd name="connsiteY8" fmla="*/ 2430364 h 5761903"/>
              <a:gd name="connsiteX9" fmla="*/ 11422358 w 15185265"/>
              <a:gd name="connsiteY9" fmla="*/ 1618910 h 5761903"/>
              <a:gd name="connsiteX10" fmla="*/ 12267300 w 15185265"/>
              <a:gd name="connsiteY10" fmla="*/ 1713801 h 5761903"/>
              <a:gd name="connsiteX11" fmla="*/ 12833320 w 15185265"/>
              <a:gd name="connsiteY11" fmla="*/ 1370629 h 5761903"/>
              <a:gd name="connsiteX12" fmla="*/ 13360160 w 15185265"/>
              <a:gd name="connsiteY12" fmla="*/ 740843 h 5761903"/>
              <a:gd name="connsiteX13" fmla="*/ 13814332 w 15185265"/>
              <a:gd name="connsiteY13" fmla="*/ 528896 h 5761903"/>
              <a:gd name="connsiteX14" fmla="*/ 14086835 w 15185265"/>
              <a:gd name="connsiteY14" fmla="*/ 298782 h 5761903"/>
              <a:gd name="connsiteX15" fmla="*/ 14232170 w 15185265"/>
              <a:gd name="connsiteY15" fmla="*/ 5076674 h 5761903"/>
              <a:gd name="connsiteX16" fmla="*/ 927953 w 15185265"/>
              <a:gd name="connsiteY16" fmla="*/ 5306788 h 5761903"/>
              <a:gd name="connsiteX17" fmla="*/ 1297347 w 15185265"/>
              <a:gd name="connsiteY17" fmla="*/ 1055736 h 5761903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573442 w 15185265"/>
              <a:gd name="connsiteY3" fmla="*/ 2150728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201074 w 15185265"/>
              <a:gd name="connsiteY4" fmla="*/ 2372485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201074 w 15185265"/>
              <a:gd name="connsiteY4" fmla="*/ 2372485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551922 w 15185265"/>
              <a:gd name="connsiteY8" fmla="*/ 21643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295947"/>
              <a:gd name="connsiteY0" fmla="*/ 1018325 h 5724492"/>
              <a:gd name="connsiteX1" fmla="*/ 2684086 w 15295947"/>
              <a:gd name="connsiteY1" fmla="*/ 1787390 h 5724492"/>
              <a:gd name="connsiteX2" fmla="*/ 3913378 w 15295947"/>
              <a:gd name="connsiteY2" fmla="*/ 1872169 h 5724492"/>
              <a:gd name="connsiteX3" fmla="*/ 4866050 w 15295947"/>
              <a:gd name="connsiteY3" fmla="*/ 2370184 h 5724492"/>
              <a:gd name="connsiteX4" fmla="*/ 6201074 w 15295947"/>
              <a:gd name="connsiteY4" fmla="*/ 2372485 h 5724492"/>
              <a:gd name="connsiteX5" fmla="*/ 7401421 w 15295947"/>
              <a:gd name="connsiteY5" fmla="*/ 1835835 h 5724492"/>
              <a:gd name="connsiteX6" fmla="*/ 8370321 w 15295947"/>
              <a:gd name="connsiteY6" fmla="*/ 2302118 h 5724492"/>
              <a:gd name="connsiteX7" fmla="*/ 9520891 w 15295947"/>
              <a:gd name="connsiteY7" fmla="*/ 1745001 h 5724492"/>
              <a:gd name="connsiteX8" fmla="*/ 10551922 w 15295947"/>
              <a:gd name="connsiteY8" fmla="*/ 2164353 h 5724492"/>
              <a:gd name="connsiteX9" fmla="*/ 11422358 w 15295947"/>
              <a:gd name="connsiteY9" fmla="*/ 1581499 h 5724492"/>
              <a:gd name="connsiteX10" fmla="*/ 12267300 w 15295947"/>
              <a:gd name="connsiteY10" fmla="*/ 1676390 h 5724492"/>
              <a:gd name="connsiteX11" fmla="*/ 12833320 w 15295947"/>
              <a:gd name="connsiteY11" fmla="*/ 1333218 h 5724492"/>
              <a:gd name="connsiteX12" fmla="*/ 13360160 w 15295947"/>
              <a:gd name="connsiteY12" fmla="*/ 703432 h 5724492"/>
              <a:gd name="connsiteX13" fmla="*/ 14489171 w 15295947"/>
              <a:gd name="connsiteY13" fmla="*/ 261371 h 5724492"/>
              <a:gd name="connsiteX14" fmla="*/ 14232170 w 15295947"/>
              <a:gd name="connsiteY14" fmla="*/ 5039263 h 5724492"/>
              <a:gd name="connsiteX15" fmla="*/ 927953 w 15295947"/>
              <a:gd name="connsiteY15" fmla="*/ 5269377 h 5724492"/>
              <a:gd name="connsiteX16" fmla="*/ 1297347 w 15295947"/>
              <a:gd name="connsiteY16" fmla="*/ 1018325 h 5724492"/>
              <a:gd name="connsiteX0" fmla="*/ 1297347 w 15299734"/>
              <a:gd name="connsiteY0" fmla="*/ 1031939 h 5738106"/>
              <a:gd name="connsiteX1" fmla="*/ 2684086 w 15299734"/>
              <a:gd name="connsiteY1" fmla="*/ 1801004 h 5738106"/>
              <a:gd name="connsiteX2" fmla="*/ 3913378 w 15299734"/>
              <a:gd name="connsiteY2" fmla="*/ 1885783 h 5738106"/>
              <a:gd name="connsiteX3" fmla="*/ 4866050 w 15299734"/>
              <a:gd name="connsiteY3" fmla="*/ 2383798 h 5738106"/>
              <a:gd name="connsiteX4" fmla="*/ 6201074 w 15299734"/>
              <a:gd name="connsiteY4" fmla="*/ 2386099 h 5738106"/>
              <a:gd name="connsiteX5" fmla="*/ 7401421 w 15299734"/>
              <a:gd name="connsiteY5" fmla="*/ 1849449 h 5738106"/>
              <a:gd name="connsiteX6" fmla="*/ 8370321 w 15299734"/>
              <a:gd name="connsiteY6" fmla="*/ 2315732 h 5738106"/>
              <a:gd name="connsiteX7" fmla="*/ 9520891 w 15299734"/>
              <a:gd name="connsiteY7" fmla="*/ 1758615 h 5738106"/>
              <a:gd name="connsiteX8" fmla="*/ 10551922 w 15299734"/>
              <a:gd name="connsiteY8" fmla="*/ 2177967 h 5738106"/>
              <a:gd name="connsiteX9" fmla="*/ 11422358 w 15299734"/>
              <a:gd name="connsiteY9" fmla="*/ 1595113 h 5738106"/>
              <a:gd name="connsiteX10" fmla="*/ 12267300 w 15299734"/>
              <a:gd name="connsiteY10" fmla="*/ 1690004 h 5738106"/>
              <a:gd name="connsiteX11" fmla="*/ 12833320 w 15299734"/>
              <a:gd name="connsiteY11" fmla="*/ 1346832 h 5738106"/>
              <a:gd name="connsiteX12" fmla="*/ 13725920 w 15299734"/>
              <a:gd name="connsiteY12" fmla="*/ 662182 h 5738106"/>
              <a:gd name="connsiteX13" fmla="*/ 14489171 w 15299734"/>
              <a:gd name="connsiteY13" fmla="*/ 274985 h 5738106"/>
              <a:gd name="connsiteX14" fmla="*/ 14232170 w 15299734"/>
              <a:gd name="connsiteY14" fmla="*/ 5052877 h 5738106"/>
              <a:gd name="connsiteX15" fmla="*/ 927953 w 15299734"/>
              <a:gd name="connsiteY15" fmla="*/ 5282991 h 5738106"/>
              <a:gd name="connsiteX16" fmla="*/ 1297347 w 15299734"/>
              <a:gd name="connsiteY16" fmla="*/ 1031939 h 573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99734" h="5738106">
                <a:moveTo>
                  <a:pt x="1297347" y="1031939"/>
                </a:moveTo>
                <a:cubicBezTo>
                  <a:pt x="1590036" y="451608"/>
                  <a:pt x="2248081" y="1658697"/>
                  <a:pt x="2684086" y="1801004"/>
                </a:cubicBezTo>
                <a:cubicBezTo>
                  <a:pt x="3120091" y="1943311"/>
                  <a:pt x="3549717" y="1788651"/>
                  <a:pt x="3913378" y="1885783"/>
                </a:cubicBezTo>
                <a:cubicBezTo>
                  <a:pt x="4277039" y="1982915"/>
                  <a:pt x="4484768" y="2300412"/>
                  <a:pt x="4866050" y="2383798"/>
                </a:cubicBezTo>
                <a:cubicBezTo>
                  <a:pt x="5247332" y="2467184"/>
                  <a:pt x="5778512" y="2475157"/>
                  <a:pt x="6201074" y="2386099"/>
                </a:cubicBezTo>
                <a:cubicBezTo>
                  <a:pt x="6623636" y="2297041"/>
                  <a:pt x="7039880" y="1861177"/>
                  <a:pt x="7401421" y="1849449"/>
                </a:cubicBezTo>
                <a:cubicBezTo>
                  <a:pt x="7762962" y="1837721"/>
                  <a:pt x="8017076" y="2330871"/>
                  <a:pt x="8370321" y="2315732"/>
                </a:cubicBezTo>
                <a:cubicBezTo>
                  <a:pt x="8723566" y="2300593"/>
                  <a:pt x="9157291" y="1781576"/>
                  <a:pt x="9520891" y="1758615"/>
                </a:cubicBezTo>
                <a:cubicBezTo>
                  <a:pt x="9884491" y="1735654"/>
                  <a:pt x="10235011" y="2205217"/>
                  <a:pt x="10551922" y="2177967"/>
                </a:cubicBezTo>
                <a:cubicBezTo>
                  <a:pt x="10868833" y="2150717"/>
                  <a:pt x="11136462" y="1676440"/>
                  <a:pt x="11422358" y="1595113"/>
                </a:cubicBezTo>
                <a:cubicBezTo>
                  <a:pt x="11708254" y="1513786"/>
                  <a:pt x="12032140" y="1731384"/>
                  <a:pt x="12267300" y="1690004"/>
                </a:cubicBezTo>
                <a:cubicBezTo>
                  <a:pt x="12502460" y="1648624"/>
                  <a:pt x="12590217" y="1518136"/>
                  <a:pt x="12833320" y="1346832"/>
                </a:cubicBezTo>
                <a:cubicBezTo>
                  <a:pt x="13076423" y="1175528"/>
                  <a:pt x="13449945" y="840823"/>
                  <a:pt x="13725920" y="662182"/>
                </a:cubicBezTo>
                <a:cubicBezTo>
                  <a:pt x="14001895" y="483541"/>
                  <a:pt x="14404796" y="-456798"/>
                  <a:pt x="14489171" y="274985"/>
                </a:cubicBezTo>
                <a:cubicBezTo>
                  <a:pt x="14573546" y="1006768"/>
                  <a:pt x="16425317" y="4218209"/>
                  <a:pt x="14232170" y="5052877"/>
                </a:cubicBezTo>
                <a:cubicBezTo>
                  <a:pt x="12039023" y="5887545"/>
                  <a:pt x="3081738" y="5954157"/>
                  <a:pt x="927953" y="5282991"/>
                </a:cubicBezTo>
                <a:cubicBezTo>
                  <a:pt x="-1225832" y="4611825"/>
                  <a:pt x="1004658" y="1612270"/>
                  <a:pt x="1297347" y="10319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B7E6AD2-1391-4D12-B2AA-F6D3F7ECD3D2}"/>
              </a:ext>
            </a:extLst>
          </p:cNvPr>
          <p:cNvSpPr/>
          <p:nvPr/>
        </p:nvSpPr>
        <p:spPr>
          <a:xfrm>
            <a:off x="2941282" y="2291313"/>
            <a:ext cx="909574" cy="909574"/>
          </a:xfrm>
          <a:prstGeom prst="ellipse">
            <a:avLst/>
          </a:prstGeom>
          <a:solidFill>
            <a:srgbClr val="EEC36C">
              <a:alpha val="17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F7088E4-3B0E-4383-8BF2-EA96C0B5F7E3}"/>
              </a:ext>
            </a:extLst>
          </p:cNvPr>
          <p:cNvSpPr/>
          <p:nvPr/>
        </p:nvSpPr>
        <p:spPr>
          <a:xfrm>
            <a:off x="7716732" y="1000655"/>
            <a:ext cx="679965" cy="679965"/>
          </a:xfrm>
          <a:prstGeom prst="ellipse">
            <a:avLst/>
          </a:prstGeom>
          <a:solidFill>
            <a:srgbClr val="EEC36C">
              <a:alpha val="48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FE936E-1C17-4B52-ABA7-5B3E8232B259}"/>
              </a:ext>
            </a:extLst>
          </p:cNvPr>
          <p:cNvSpPr/>
          <p:nvPr/>
        </p:nvSpPr>
        <p:spPr>
          <a:xfrm>
            <a:off x="4488273" y="2552620"/>
            <a:ext cx="319490" cy="319491"/>
          </a:xfrm>
          <a:prstGeom prst="ellipse">
            <a:avLst/>
          </a:prstGeom>
          <a:solidFill>
            <a:srgbClr val="EEC36C">
              <a:alpha val="37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653E26A-1511-4471-BCDE-6559AE988911}"/>
              </a:ext>
            </a:extLst>
          </p:cNvPr>
          <p:cNvSpPr/>
          <p:nvPr/>
        </p:nvSpPr>
        <p:spPr>
          <a:xfrm>
            <a:off x="5827375" y="2987082"/>
            <a:ext cx="549860" cy="549861"/>
          </a:xfrm>
          <a:prstGeom prst="ellipse">
            <a:avLst/>
          </a:prstGeom>
          <a:solidFill>
            <a:srgbClr val="EEC36C">
              <a:alpha val="47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32D018A-254F-48D9-80FF-DB3A242A3968}"/>
              </a:ext>
            </a:extLst>
          </p:cNvPr>
          <p:cNvSpPr/>
          <p:nvPr/>
        </p:nvSpPr>
        <p:spPr>
          <a:xfrm>
            <a:off x="7427360" y="2093407"/>
            <a:ext cx="782355" cy="782355"/>
          </a:xfrm>
          <a:prstGeom prst="ellipse">
            <a:avLst/>
          </a:prstGeom>
          <a:solidFill>
            <a:srgbClr val="EEC36C">
              <a:alpha val="26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A138FCE-9FE3-4D18-8979-ECFFC720D8A7}"/>
              </a:ext>
            </a:extLst>
          </p:cNvPr>
          <p:cNvSpPr/>
          <p:nvPr/>
        </p:nvSpPr>
        <p:spPr>
          <a:xfrm>
            <a:off x="8201079" y="3531280"/>
            <a:ext cx="629145" cy="629145"/>
          </a:xfrm>
          <a:prstGeom prst="ellipse">
            <a:avLst/>
          </a:prstGeom>
          <a:solidFill>
            <a:srgbClr val="EEC36C">
              <a:alpha val="52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26A4D5A-8885-40CF-A75F-6A1DEF90DAD8}"/>
              </a:ext>
            </a:extLst>
          </p:cNvPr>
          <p:cNvSpPr/>
          <p:nvPr/>
        </p:nvSpPr>
        <p:spPr>
          <a:xfrm>
            <a:off x="3603193" y="2982616"/>
            <a:ext cx="713882" cy="713882"/>
          </a:xfrm>
          <a:prstGeom prst="ellipse">
            <a:avLst/>
          </a:prstGeom>
          <a:solidFill>
            <a:srgbClr val="EEC36C">
              <a:alpha val="19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2F1B32-57D8-42BD-943E-4E1932067A3D}"/>
              </a:ext>
            </a:extLst>
          </p:cNvPr>
          <p:cNvSpPr/>
          <p:nvPr/>
        </p:nvSpPr>
        <p:spPr>
          <a:xfrm>
            <a:off x="8456293" y="1968122"/>
            <a:ext cx="553355" cy="553355"/>
          </a:xfrm>
          <a:prstGeom prst="ellipse">
            <a:avLst/>
          </a:prstGeom>
          <a:solidFill>
            <a:srgbClr val="EEC36C">
              <a:alpha val="19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66F620-6442-46D1-904D-77133471F7C0}"/>
              </a:ext>
            </a:extLst>
          </p:cNvPr>
          <p:cNvSpPr txBox="1"/>
          <p:nvPr/>
        </p:nvSpPr>
        <p:spPr>
          <a:xfrm>
            <a:off x="7583129" y="3358090"/>
            <a:ext cx="3278462" cy="553998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简洁不失美感的</a:t>
            </a:r>
            <a:r>
              <a:rPr lang="en-US" altLang="zh-CN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UI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81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A7A0651-5FB5-4153-B2A7-1ADE3B326527}"/>
              </a:ext>
            </a:extLst>
          </p:cNvPr>
          <p:cNvSpPr/>
          <p:nvPr/>
        </p:nvSpPr>
        <p:spPr>
          <a:xfrm>
            <a:off x="-3059812" y="3749709"/>
            <a:ext cx="18799256" cy="9827030"/>
          </a:xfrm>
          <a:custGeom>
            <a:avLst/>
            <a:gdLst>
              <a:gd name="connsiteX0" fmla="*/ 2007744 w 18799256"/>
              <a:gd name="connsiteY0" fmla="*/ 794491 h 9827030"/>
              <a:gd name="connsiteX1" fmla="*/ 3223896 w 18799256"/>
              <a:gd name="connsiteY1" fmla="*/ 447019 h 9827030"/>
              <a:gd name="connsiteX2" fmla="*/ 4129152 w 18799256"/>
              <a:gd name="connsiteY2" fmla="*/ 1471147 h 9827030"/>
              <a:gd name="connsiteX3" fmla="*/ 7210680 w 18799256"/>
              <a:gd name="connsiteY3" fmla="*/ 1718035 h 9827030"/>
              <a:gd name="connsiteX4" fmla="*/ 8271384 w 18799256"/>
              <a:gd name="connsiteY4" fmla="*/ 2257531 h 9827030"/>
              <a:gd name="connsiteX5" fmla="*/ 10529952 w 18799256"/>
              <a:gd name="connsiteY5" fmla="*/ 1846051 h 9827030"/>
              <a:gd name="connsiteX6" fmla="*/ 12998832 w 18799256"/>
              <a:gd name="connsiteY6" fmla="*/ 2138659 h 9827030"/>
              <a:gd name="connsiteX7" fmla="*/ 15678024 w 18799256"/>
              <a:gd name="connsiteY7" fmla="*/ 1096243 h 9827030"/>
              <a:gd name="connsiteX8" fmla="*/ 18530952 w 18799256"/>
              <a:gd name="connsiteY8" fmla="*/ 4132051 h 9827030"/>
              <a:gd name="connsiteX9" fmla="*/ 16683864 w 18799256"/>
              <a:gd name="connsiteY9" fmla="*/ 8320003 h 9827030"/>
              <a:gd name="connsiteX10" fmla="*/ 919608 w 18799256"/>
              <a:gd name="connsiteY10" fmla="*/ 9325843 h 9827030"/>
              <a:gd name="connsiteX11" fmla="*/ 2007744 w 18799256"/>
              <a:gd name="connsiteY11" fmla="*/ 794491 h 982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99256" h="9827030">
                <a:moveTo>
                  <a:pt x="2007744" y="794491"/>
                </a:moveTo>
                <a:cubicBezTo>
                  <a:pt x="2391792" y="-685313"/>
                  <a:pt x="2870328" y="334243"/>
                  <a:pt x="3223896" y="447019"/>
                </a:cubicBezTo>
                <a:cubicBezTo>
                  <a:pt x="3577464" y="559795"/>
                  <a:pt x="3464688" y="1259311"/>
                  <a:pt x="4129152" y="1471147"/>
                </a:cubicBezTo>
                <a:cubicBezTo>
                  <a:pt x="4793616" y="1682983"/>
                  <a:pt x="6520308" y="1586971"/>
                  <a:pt x="7210680" y="1718035"/>
                </a:cubicBezTo>
                <a:cubicBezTo>
                  <a:pt x="7901052" y="1849099"/>
                  <a:pt x="7718172" y="2236195"/>
                  <a:pt x="8271384" y="2257531"/>
                </a:cubicBezTo>
                <a:cubicBezTo>
                  <a:pt x="8824596" y="2278867"/>
                  <a:pt x="9742044" y="1865863"/>
                  <a:pt x="10529952" y="1846051"/>
                </a:cubicBezTo>
                <a:cubicBezTo>
                  <a:pt x="11317860" y="1826239"/>
                  <a:pt x="12140820" y="2263627"/>
                  <a:pt x="12998832" y="2138659"/>
                </a:cubicBezTo>
                <a:cubicBezTo>
                  <a:pt x="13856844" y="2013691"/>
                  <a:pt x="14756004" y="764011"/>
                  <a:pt x="15678024" y="1096243"/>
                </a:cubicBezTo>
                <a:cubicBezTo>
                  <a:pt x="16600044" y="1428475"/>
                  <a:pt x="18363312" y="2928091"/>
                  <a:pt x="18530952" y="4132051"/>
                </a:cubicBezTo>
                <a:cubicBezTo>
                  <a:pt x="18698592" y="5336011"/>
                  <a:pt x="19619088" y="7454371"/>
                  <a:pt x="16683864" y="8320003"/>
                </a:cubicBezTo>
                <a:cubicBezTo>
                  <a:pt x="13748640" y="9185635"/>
                  <a:pt x="3359532" y="10581619"/>
                  <a:pt x="919608" y="9325843"/>
                </a:cubicBezTo>
                <a:cubicBezTo>
                  <a:pt x="-1520316" y="8070067"/>
                  <a:pt x="1623696" y="2274295"/>
                  <a:pt x="2007744" y="79449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tree_41379">
            <a:extLst>
              <a:ext uri="{FF2B5EF4-FFF2-40B4-BE49-F238E27FC236}">
                <a16:creationId xmlns:a16="http://schemas.microsoft.com/office/drawing/2014/main" id="{C05187A0-D589-4C53-BBF7-8549D0F577D6}"/>
              </a:ext>
            </a:extLst>
          </p:cNvPr>
          <p:cNvSpPr>
            <a:spLocks noChangeAspect="1"/>
          </p:cNvSpPr>
          <p:nvPr/>
        </p:nvSpPr>
        <p:spPr bwMode="auto">
          <a:xfrm>
            <a:off x="4566652" y="4982717"/>
            <a:ext cx="892309" cy="1041231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  <a:gd name="T96" fmla="*/ 372171 w 604011"/>
              <a:gd name="T97" fmla="*/ 372171 w 604011"/>
              <a:gd name="T98" fmla="*/ 372171 w 604011"/>
              <a:gd name="T99" fmla="*/ 372171 w 604011"/>
              <a:gd name="T100" fmla="*/ 372171 w 604011"/>
              <a:gd name="T101" fmla="*/ 372171 w 604011"/>
              <a:gd name="T102" fmla="*/ 372171 w 604011"/>
              <a:gd name="T103" fmla="*/ 372171 w 604011"/>
              <a:gd name="T104" fmla="*/ 372171 w 604011"/>
              <a:gd name="T105" fmla="*/ 372171 w 604011"/>
              <a:gd name="T106" fmla="*/ 372171 w 604011"/>
              <a:gd name="T107" fmla="*/ 372171 w 604011"/>
              <a:gd name="T108" fmla="*/ 372171 w 604011"/>
              <a:gd name="T109" fmla="*/ 372171 w 604011"/>
              <a:gd name="T110" fmla="*/ 372171 w 604011"/>
              <a:gd name="T111" fmla="*/ 372171 w 604011"/>
              <a:gd name="T112" fmla="*/ 372171 w 604011"/>
              <a:gd name="T113" fmla="*/ 372171 w 604011"/>
              <a:gd name="T114" fmla="*/ 372171 w 604011"/>
              <a:gd name="T115" fmla="*/ 372171 w 604011"/>
              <a:gd name="T116" fmla="*/ 372171 w 604011"/>
              <a:gd name="T11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73" h="7564">
                <a:moveTo>
                  <a:pt x="6381" y="4379"/>
                </a:moveTo>
                <a:cubicBezTo>
                  <a:pt x="6105" y="4389"/>
                  <a:pt x="5976" y="4081"/>
                  <a:pt x="5752" y="3976"/>
                </a:cubicBezTo>
                <a:cubicBezTo>
                  <a:pt x="5656" y="3930"/>
                  <a:pt x="5542" y="3917"/>
                  <a:pt x="5434" y="3936"/>
                </a:cubicBezTo>
                <a:cubicBezTo>
                  <a:pt x="5462" y="3907"/>
                  <a:pt x="5489" y="3877"/>
                  <a:pt x="5515" y="3847"/>
                </a:cubicBezTo>
                <a:cubicBezTo>
                  <a:pt x="5714" y="3626"/>
                  <a:pt x="5902" y="3418"/>
                  <a:pt x="6348" y="3410"/>
                </a:cubicBezTo>
                <a:cubicBezTo>
                  <a:pt x="6359" y="3409"/>
                  <a:pt x="6368" y="3401"/>
                  <a:pt x="6368" y="3390"/>
                </a:cubicBezTo>
                <a:cubicBezTo>
                  <a:pt x="6368" y="3379"/>
                  <a:pt x="6360" y="3370"/>
                  <a:pt x="6349" y="3369"/>
                </a:cubicBezTo>
                <a:cubicBezTo>
                  <a:pt x="6316" y="3367"/>
                  <a:pt x="6283" y="3365"/>
                  <a:pt x="6251" y="3365"/>
                </a:cubicBezTo>
                <a:cubicBezTo>
                  <a:pt x="5852" y="3365"/>
                  <a:pt x="5647" y="3550"/>
                  <a:pt x="5449" y="3729"/>
                </a:cubicBezTo>
                <a:cubicBezTo>
                  <a:pt x="5425" y="3750"/>
                  <a:pt x="5402" y="3771"/>
                  <a:pt x="5378" y="3792"/>
                </a:cubicBezTo>
                <a:cubicBezTo>
                  <a:pt x="5496" y="3555"/>
                  <a:pt x="5529" y="3285"/>
                  <a:pt x="5534" y="3009"/>
                </a:cubicBezTo>
                <a:cubicBezTo>
                  <a:pt x="5547" y="2997"/>
                  <a:pt x="5560" y="2986"/>
                  <a:pt x="5574" y="2977"/>
                </a:cubicBezTo>
                <a:cubicBezTo>
                  <a:pt x="5622" y="2947"/>
                  <a:pt x="5677" y="2928"/>
                  <a:pt x="5727" y="2901"/>
                </a:cubicBezTo>
                <a:cubicBezTo>
                  <a:pt x="5783" y="2871"/>
                  <a:pt x="5830" y="2835"/>
                  <a:pt x="5868" y="2783"/>
                </a:cubicBezTo>
                <a:cubicBezTo>
                  <a:pt x="5875" y="2774"/>
                  <a:pt x="5929" y="2698"/>
                  <a:pt x="5911" y="2685"/>
                </a:cubicBezTo>
                <a:cubicBezTo>
                  <a:pt x="5900" y="2678"/>
                  <a:pt x="5851" y="2712"/>
                  <a:pt x="5841" y="2717"/>
                </a:cubicBezTo>
                <a:cubicBezTo>
                  <a:pt x="5813" y="2730"/>
                  <a:pt x="5785" y="2742"/>
                  <a:pt x="5756" y="2753"/>
                </a:cubicBezTo>
                <a:cubicBezTo>
                  <a:pt x="5699" y="2776"/>
                  <a:pt x="5640" y="2797"/>
                  <a:pt x="5590" y="2835"/>
                </a:cubicBezTo>
                <a:cubicBezTo>
                  <a:pt x="5569" y="2851"/>
                  <a:pt x="5551" y="2871"/>
                  <a:pt x="5535" y="2892"/>
                </a:cubicBezTo>
                <a:lnTo>
                  <a:pt x="5535" y="2873"/>
                </a:lnTo>
                <a:cubicBezTo>
                  <a:pt x="5544" y="2860"/>
                  <a:pt x="5552" y="2850"/>
                  <a:pt x="5553" y="2849"/>
                </a:cubicBezTo>
                <a:cubicBezTo>
                  <a:pt x="5658" y="2742"/>
                  <a:pt x="5827" y="2735"/>
                  <a:pt x="5941" y="2636"/>
                </a:cubicBezTo>
                <a:cubicBezTo>
                  <a:pt x="5989" y="2593"/>
                  <a:pt x="6017" y="2535"/>
                  <a:pt x="6026" y="2472"/>
                </a:cubicBezTo>
                <a:cubicBezTo>
                  <a:pt x="6027" y="2457"/>
                  <a:pt x="6028" y="2442"/>
                  <a:pt x="6028" y="2427"/>
                </a:cubicBezTo>
                <a:cubicBezTo>
                  <a:pt x="6027" y="2418"/>
                  <a:pt x="6027" y="2399"/>
                  <a:pt x="6014" y="2400"/>
                </a:cubicBezTo>
                <a:cubicBezTo>
                  <a:pt x="6002" y="2401"/>
                  <a:pt x="5997" y="2429"/>
                  <a:pt x="5992" y="2438"/>
                </a:cubicBezTo>
                <a:cubicBezTo>
                  <a:pt x="5912" y="2572"/>
                  <a:pt x="5727" y="2540"/>
                  <a:pt x="5608" y="2613"/>
                </a:cubicBezTo>
                <a:cubicBezTo>
                  <a:pt x="5578" y="2632"/>
                  <a:pt x="5553" y="2657"/>
                  <a:pt x="5531" y="2685"/>
                </a:cubicBezTo>
                <a:cubicBezTo>
                  <a:pt x="5531" y="2659"/>
                  <a:pt x="5530" y="2633"/>
                  <a:pt x="5529" y="2607"/>
                </a:cubicBezTo>
                <a:cubicBezTo>
                  <a:pt x="5521" y="2327"/>
                  <a:pt x="5513" y="2041"/>
                  <a:pt x="5565" y="1778"/>
                </a:cubicBezTo>
                <a:cubicBezTo>
                  <a:pt x="5582" y="1769"/>
                  <a:pt x="5600" y="1763"/>
                  <a:pt x="5620" y="1760"/>
                </a:cubicBezTo>
                <a:cubicBezTo>
                  <a:pt x="5663" y="1752"/>
                  <a:pt x="5708" y="1755"/>
                  <a:pt x="5752" y="1751"/>
                </a:cubicBezTo>
                <a:cubicBezTo>
                  <a:pt x="5802" y="1747"/>
                  <a:pt x="5847" y="1735"/>
                  <a:pt x="5890" y="1710"/>
                </a:cubicBezTo>
                <a:cubicBezTo>
                  <a:pt x="5898" y="1705"/>
                  <a:pt x="5960" y="1666"/>
                  <a:pt x="5950" y="1652"/>
                </a:cubicBezTo>
                <a:cubicBezTo>
                  <a:pt x="5945" y="1643"/>
                  <a:pt x="5899" y="1653"/>
                  <a:pt x="5890" y="1653"/>
                </a:cubicBezTo>
                <a:cubicBezTo>
                  <a:pt x="5866" y="1654"/>
                  <a:pt x="5843" y="1654"/>
                  <a:pt x="5819" y="1654"/>
                </a:cubicBezTo>
                <a:cubicBezTo>
                  <a:pt x="5771" y="1653"/>
                  <a:pt x="5722" y="1650"/>
                  <a:pt x="5674" y="1662"/>
                </a:cubicBezTo>
                <a:cubicBezTo>
                  <a:pt x="5638" y="1671"/>
                  <a:pt x="5605" y="1690"/>
                  <a:pt x="5578" y="1715"/>
                </a:cubicBezTo>
                <a:cubicBezTo>
                  <a:pt x="5579" y="1709"/>
                  <a:pt x="5581" y="1704"/>
                  <a:pt x="5582" y="1699"/>
                </a:cubicBezTo>
                <a:cubicBezTo>
                  <a:pt x="5606" y="1682"/>
                  <a:pt x="5641" y="1662"/>
                  <a:pt x="5643" y="1661"/>
                </a:cubicBezTo>
                <a:cubicBezTo>
                  <a:pt x="5751" y="1616"/>
                  <a:pt x="5875" y="1663"/>
                  <a:pt x="5987" y="1625"/>
                </a:cubicBezTo>
                <a:cubicBezTo>
                  <a:pt x="6035" y="1610"/>
                  <a:pt x="6073" y="1577"/>
                  <a:pt x="6098" y="1534"/>
                </a:cubicBezTo>
                <a:cubicBezTo>
                  <a:pt x="6104" y="1523"/>
                  <a:pt x="6109" y="1513"/>
                  <a:pt x="6113" y="1502"/>
                </a:cubicBezTo>
                <a:cubicBezTo>
                  <a:pt x="6115" y="1496"/>
                  <a:pt x="6121" y="1482"/>
                  <a:pt x="6112" y="1479"/>
                </a:cubicBezTo>
                <a:cubicBezTo>
                  <a:pt x="6103" y="1476"/>
                  <a:pt x="6090" y="1494"/>
                  <a:pt x="6084" y="1499"/>
                </a:cubicBezTo>
                <a:cubicBezTo>
                  <a:pt x="5986" y="1571"/>
                  <a:pt x="5862" y="1491"/>
                  <a:pt x="5755" y="1508"/>
                </a:cubicBezTo>
                <a:cubicBezTo>
                  <a:pt x="5701" y="1517"/>
                  <a:pt x="5650" y="1547"/>
                  <a:pt x="5614" y="1589"/>
                </a:cubicBezTo>
                <a:cubicBezTo>
                  <a:pt x="5627" y="1551"/>
                  <a:pt x="5641" y="1513"/>
                  <a:pt x="5658" y="1476"/>
                </a:cubicBezTo>
                <a:cubicBezTo>
                  <a:pt x="5662" y="1466"/>
                  <a:pt x="5658" y="1454"/>
                  <a:pt x="5648" y="1449"/>
                </a:cubicBezTo>
                <a:cubicBezTo>
                  <a:pt x="5638" y="1444"/>
                  <a:pt x="5627" y="1448"/>
                  <a:pt x="5621" y="1457"/>
                </a:cubicBezTo>
                <a:cubicBezTo>
                  <a:pt x="5593" y="1507"/>
                  <a:pt x="5568" y="1557"/>
                  <a:pt x="5545" y="1609"/>
                </a:cubicBezTo>
                <a:cubicBezTo>
                  <a:pt x="5525" y="1538"/>
                  <a:pt x="5479" y="1473"/>
                  <a:pt x="5417" y="1434"/>
                </a:cubicBezTo>
                <a:cubicBezTo>
                  <a:pt x="5298" y="1360"/>
                  <a:pt x="5113" y="1393"/>
                  <a:pt x="5033" y="1259"/>
                </a:cubicBezTo>
                <a:cubicBezTo>
                  <a:pt x="5028" y="1250"/>
                  <a:pt x="5023" y="1222"/>
                  <a:pt x="5010" y="1221"/>
                </a:cubicBezTo>
                <a:cubicBezTo>
                  <a:pt x="4997" y="1220"/>
                  <a:pt x="4997" y="1239"/>
                  <a:pt x="4997" y="1248"/>
                </a:cubicBezTo>
                <a:cubicBezTo>
                  <a:pt x="4996" y="1263"/>
                  <a:pt x="4997" y="1278"/>
                  <a:pt x="4999" y="1293"/>
                </a:cubicBezTo>
                <a:cubicBezTo>
                  <a:pt x="5007" y="1356"/>
                  <a:pt x="5036" y="1414"/>
                  <a:pt x="5084" y="1456"/>
                </a:cubicBezTo>
                <a:cubicBezTo>
                  <a:pt x="5142" y="1507"/>
                  <a:pt x="5214" y="1534"/>
                  <a:pt x="5285" y="1562"/>
                </a:cubicBezTo>
                <a:cubicBezTo>
                  <a:pt x="5238" y="1591"/>
                  <a:pt x="5199" y="1628"/>
                  <a:pt x="5169" y="1676"/>
                </a:cubicBezTo>
                <a:cubicBezTo>
                  <a:pt x="5129" y="1739"/>
                  <a:pt x="5108" y="1813"/>
                  <a:pt x="5100" y="1890"/>
                </a:cubicBezTo>
                <a:cubicBezTo>
                  <a:pt x="5076" y="1850"/>
                  <a:pt x="5043" y="1816"/>
                  <a:pt x="5004" y="1791"/>
                </a:cubicBezTo>
                <a:cubicBezTo>
                  <a:pt x="4886" y="1718"/>
                  <a:pt x="4700" y="1751"/>
                  <a:pt x="4621" y="1616"/>
                </a:cubicBezTo>
                <a:cubicBezTo>
                  <a:pt x="4615" y="1607"/>
                  <a:pt x="4610" y="1579"/>
                  <a:pt x="4598" y="1578"/>
                </a:cubicBezTo>
                <a:cubicBezTo>
                  <a:pt x="4585" y="1577"/>
                  <a:pt x="4585" y="1597"/>
                  <a:pt x="4585" y="1605"/>
                </a:cubicBezTo>
                <a:cubicBezTo>
                  <a:pt x="4584" y="1620"/>
                  <a:pt x="4585" y="1635"/>
                  <a:pt x="4587" y="1650"/>
                </a:cubicBezTo>
                <a:cubicBezTo>
                  <a:pt x="4595" y="1714"/>
                  <a:pt x="4623" y="1772"/>
                  <a:pt x="4672" y="1814"/>
                </a:cubicBezTo>
                <a:cubicBezTo>
                  <a:pt x="4785" y="1913"/>
                  <a:pt x="4954" y="1921"/>
                  <a:pt x="5060" y="2028"/>
                </a:cubicBezTo>
                <a:cubicBezTo>
                  <a:pt x="5061" y="2029"/>
                  <a:pt x="5083" y="2058"/>
                  <a:pt x="5101" y="2085"/>
                </a:cubicBezTo>
                <a:cubicBezTo>
                  <a:pt x="5108" y="2152"/>
                  <a:pt x="5120" y="2217"/>
                  <a:pt x="5134" y="2274"/>
                </a:cubicBezTo>
                <a:cubicBezTo>
                  <a:pt x="5148" y="2330"/>
                  <a:pt x="5161" y="2386"/>
                  <a:pt x="5175" y="2442"/>
                </a:cubicBezTo>
                <a:cubicBezTo>
                  <a:pt x="5270" y="2821"/>
                  <a:pt x="5359" y="3180"/>
                  <a:pt x="5271" y="3498"/>
                </a:cubicBezTo>
                <a:cubicBezTo>
                  <a:pt x="5169" y="3864"/>
                  <a:pt x="4902" y="4113"/>
                  <a:pt x="4454" y="4258"/>
                </a:cubicBezTo>
                <a:cubicBezTo>
                  <a:pt x="4394" y="4278"/>
                  <a:pt x="4332" y="4297"/>
                  <a:pt x="4271" y="4317"/>
                </a:cubicBezTo>
                <a:cubicBezTo>
                  <a:pt x="4092" y="4372"/>
                  <a:pt x="3908" y="4430"/>
                  <a:pt x="3745" y="4502"/>
                </a:cubicBezTo>
                <a:cubicBezTo>
                  <a:pt x="3756" y="4394"/>
                  <a:pt x="3755" y="4293"/>
                  <a:pt x="3743" y="4194"/>
                </a:cubicBezTo>
                <a:cubicBezTo>
                  <a:pt x="3736" y="4142"/>
                  <a:pt x="3726" y="4089"/>
                  <a:pt x="3714" y="4034"/>
                </a:cubicBezTo>
                <a:cubicBezTo>
                  <a:pt x="3730" y="4034"/>
                  <a:pt x="3745" y="4033"/>
                  <a:pt x="3761" y="4034"/>
                </a:cubicBezTo>
                <a:cubicBezTo>
                  <a:pt x="3862" y="4039"/>
                  <a:pt x="3960" y="4069"/>
                  <a:pt x="4059" y="4082"/>
                </a:cubicBezTo>
                <a:cubicBezTo>
                  <a:pt x="4170" y="4096"/>
                  <a:pt x="4276" y="4093"/>
                  <a:pt x="4383" y="4057"/>
                </a:cubicBezTo>
                <a:cubicBezTo>
                  <a:pt x="4403" y="4050"/>
                  <a:pt x="4559" y="3996"/>
                  <a:pt x="4546" y="3959"/>
                </a:cubicBezTo>
                <a:cubicBezTo>
                  <a:pt x="4539" y="3938"/>
                  <a:pt x="4432" y="3937"/>
                  <a:pt x="4413" y="3933"/>
                </a:cubicBezTo>
                <a:cubicBezTo>
                  <a:pt x="4359" y="3924"/>
                  <a:pt x="4306" y="3911"/>
                  <a:pt x="4254" y="3899"/>
                </a:cubicBezTo>
                <a:cubicBezTo>
                  <a:pt x="4148" y="3873"/>
                  <a:pt x="4041" y="3843"/>
                  <a:pt x="3931" y="3846"/>
                </a:cubicBezTo>
                <a:cubicBezTo>
                  <a:pt x="3850" y="3848"/>
                  <a:pt x="3773" y="3871"/>
                  <a:pt x="3703" y="3908"/>
                </a:cubicBezTo>
                <a:cubicBezTo>
                  <a:pt x="3714" y="3896"/>
                  <a:pt x="3724" y="3883"/>
                  <a:pt x="3735" y="3871"/>
                </a:cubicBezTo>
                <a:cubicBezTo>
                  <a:pt x="3792" y="3849"/>
                  <a:pt x="3857" y="3828"/>
                  <a:pt x="3861" y="3828"/>
                </a:cubicBezTo>
                <a:cubicBezTo>
                  <a:pt x="4123" y="3782"/>
                  <a:pt x="4375" y="3946"/>
                  <a:pt x="4640" y="3919"/>
                </a:cubicBezTo>
                <a:cubicBezTo>
                  <a:pt x="4753" y="3908"/>
                  <a:pt x="4854" y="3854"/>
                  <a:pt x="4931" y="3771"/>
                </a:cubicBezTo>
                <a:cubicBezTo>
                  <a:pt x="4949" y="3751"/>
                  <a:pt x="4965" y="3730"/>
                  <a:pt x="4980" y="3708"/>
                </a:cubicBezTo>
                <a:cubicBezTo>
                  <a:pt x="4989" y="3695"/>
                  <a:pt x="5008" y="3667"/>
                  <a:pt x="4988" y="3656"/>
                </a:cubicBezTo>
                <a:cubicBezTo>
                  <a:pt x="4970" y="3645"/>
                  <a:pt x="4934" y="3680"/>
                  <a:pt x="4917" y="3687"/>
                </a:cubicBezTo>
                <a:cubicBezTo>
                  <a:pt x="4664" y="3799"/>
                  <a:pt x="4431" y="3560"/>
                  <a:pt x="4184" y="3545"/>
                </a:cubicBezTo>
                <a:cubicBezTo>
                  <a:pt x="4149" y="3543"/>
                  <a:pt x="4114" y="3545"/>
                  <a:pt x="4079" y="3550"/>
                </a:cubicBezTo>
                <a:cubicBezTo>
                  <a:pt x="4103" y="3530"/>
                  <a:pt x="4126" y="3510"/>
                  <a:pt x="4149" y="3490"/>
                </a:cubicBezTo>
                <a:cubicBezTo>
                  <a:pt x="4203" y="3444"/>
                  <a:pt x="4257" y="3398"/>
                  <a:pt x="4311" y="3351"/>
                </a:cubicBezTo>
                <a:cubicBezTo>
                  <a:pt x="4425" y="3251"/>
                  <a:pt x="4583" y="3114"/>
                  <a:pt x="4489" y="2915"/>
                </a:cubicBezTo>
                <a:cubicBezTo>
                  <a:pt x="4484" y="2905"/>
                  <a:pt x="4473" y="2901"/>
                  <a:pt x="4462" y="2905"/>
                </a:cubicBezTo>
                <a:cubicBezTo>
                  <a:pt x="4452" y="2909"/>
                  <a:pt x="4447" y="2920"/>
                  <a:pt x="4451" y="2931"/>
                </a:cubicBezTo>
                <a:cubicBezTo>
                  <a:pt x="4514" y="3097"/>
                  <a:pt x="4337" y="3224"/>
                  <a:pt x="4194" y="3327"/>
                </a:cubicBezTo>
                <a:cubicBezTo>
                  <a:pt x="4168" y="3346"/>
                  <a:pt x="4143" y="3364"/>
                  <a:pt x="4121" y="3381"/>
                </a:cubicBezTo>
                <a:cubicBezTo>
                  <a:pt x="3965" y="3500"/>
                  <a:pt x="3790" y="3634"/>
                  <a:pt x="3638" y="3780"/>
                </a:cubicBezTo>
                <a:cubicBezTo>
                  <a:pt x="3594" y="3657"/>
                  <a:pt x="3539" y="3536"/>
                  <a:pt x="3480" y="3414"/>
                </a:cubicBezTo>
                <a:cubicBezTo>
                  <a:pt x="3494" y="3395"/>
                  <a:pt x="3506" y="3378"/>
                  <a:pt x="3507" y="3377"/>
                </a:cubicBezTo>
                <a:cubicBezTo>
                  <a:pt x="3613" y="3270"/>
                  <a:pt x="3782" y="3262"/>
                  <a:pt x="3895" y="3163"/>
                </a:cubicBezTo>
                <a:cubicBezTo>
                  <a:pt x="3944" y="3120"/>
                  <a:pt x="3972" y="3063"/>
                  <a:pt x="3980" y="2999"/>
                </a:cubicBezTo>
                <a:cubicBezTo>
                  <a:pt x="3982" y="2984"/>
                  <a:pt x="3983" y="2969"/>
                  <a:pt x="3982" y="2954"/>
                </a:cubicBezTo>
                <a:cubicBezTo>
                  <a:pt x="3982" y="2946"/>
                  <a:pt x="3982" y="2926"/>
                  <a:pt x="3969" y="2927"/>
                </a:cubicBezTo>
                <a:cubicBezTo>
                  <a:pt x="3957" y="2928"/>
                  <a:pt x="3952" y="2956"/>
                  <a:pt x="3947" y="2965"/>
                </a:cubicBezTo>
                <a:cubicBezTo>
                  <a:pt x="3867" y="3100"/>
                  <a:pt x="3681" y="3067"/>
                  <a:pt x="3563" y="3141"/>
                </a:cubicBezTo>
                <a:cubicBezTo>
                  <a:pt x="3499" y="3180"/>
                  <a:pt x="3452" y="3247"/>
                  <a:pt x="3432" y="3321"/>
                </a:cubicBezTo>
                <a:cubicBezTo>
                  <a:pt x="3395" y="3248"/>
                  <a:pt x="3357" y="3176"/>
                  <a:pt x="3318" y="3103"/>
                </a:cubicBezTo>
                <a:cubicBezTo>
                  <a:pt x="3335" y="3087"/>
                  <a:pt x="3353" y="3072"/>
                  <a:pt x="3370" y="3056"/>
                </a:cubicBezTo>
                <a:cubicBezTo>
                  <a:pt x="3512" y="2931"/>
                  <a:pt x="3658" y="2801"/>
                  <a:pt x="3752" y="2661"/>
                </a:cubicBezTo>
                <a:cubicBezTo>
                  <a:pt x="3793" y="2601"/>
                  <a:pt x="3821" y="2538"/>
                  <a:pt x="3845" y="2474"/>
                </a:cubicBezTo>
                <a:cubicBezTo>
                  <a:pt x="3856" y="2474"/>
                  <a:pt x="3866" y="2474"/>
                  <a:pt x="3876" y="2475"/>
                </a:cubicBezTo>
                <a:cubicBezTo>
                  <a:pt x="3933" y="2481"/>
                  <a:pt x="3987" y="2500"/>
                  <a:pt x="4043" y="2511"/>
                </a:cubicBezTo>
                <a:cubicBezTo>
                  <a:pt x="4105" y="2522"/>
                  <a:pt x="4165" y="2524"/>
                  <a:pt x="4226" y="2507"/>
                </a:cubicBezTo>
                <a:cubicBezTo>
                  <a:pt x="4238" y="2504"/>
                  <a:pt x="4328" y="2478"/>
                  <a:pt x="4321" y="2456"/>
                </a:cubicBezTo>
                <a:cubicBezTo>
                  <a:pt x="4318" y="2445"/>
                  <a:pt x="4258" y="2441"/>
                  <a:pt x="4247" y="2438"/>
                </a:cubicBezTo>
                <a:cubicBezTo>
                  <a:pt x="4217" y="2431"/>
                  <a:pt x="4188" y="2422"/>
                  <a:pt x="4158" y="2414"/>
                </a:cubicBezTo>
                <a:cubicBezTo>
                  <a:pt x="4099" y="2396"/>
                  <a:pt x="4040" y="2376"/>
                  <a:pt x="3978" y="2374"/>
                </a:cubicBezTo>
                <a:cubicBezTo>
                  <a:pt x="3942" y="2373"/>
                  <a:pt x="3907" y="2380"/>
                  <a:pt x="3874" y="2392"/>
                </a:cubicBezTo>
                <a:cubicBezTo>
                  <a:pt x="3875" y="2387"/>
                  <a:pt x="3877" y="2383"/>
                  <a:pt x="3878" y="2378"/>
                </a:cubicBezTo>
                <a:cubicBezTo>
                  <a:pt x="3907" y="2369"/>
                  <a:pt x="3937" y="2362"/>
                  <a:pt x="3939" y="2362"/>
                </a:cubicBezTo>
                <a:cubicBezTo>
                  <a:pt x="4088" y="2344"/>
                  <a:pt x="4225" y="2444"/>
                  <a:pt x="4376" y="2437"/>
                </a:cubicBezTo>
                <a:cubicBezTo>
                  <a:pt x="4440" y="2434"/>
                  <a:pt x="4498" y="2406"/>
                  <a:pt x="4544" y="2362"/>
                </a:cubicBezTo>
                <a:cubicBezTo>
                  <a:pt x="4555" y="2352"/>
                  <a:pt x="4565" y="2340"/>
                  <a:pt x="4574" y="2328"/>
                </a:cubicBezTo>
                <a:cubicBezTo>
                  <a:pt x="4579" y="2321"/>
                  <a:pt x="4591" y="2306"/>
                  <a:pt x="4580" y="2299"/>
                </a:cubicBezTo>
                <a:cubicBezTo>
                  <a:pt x="4570" y="2292"/>
                  <a:pt x="4548" y="2311"/>
                  <a:pt x="4539" y="2314"/>
                </a:cubicBezTo>
                <a:cubicBezTo>
                  <a:pt x="4393" y="2370"/>
                  <a:pt x="4268" y="2228"/>
                  <a:pt x="4130" y="2212"/>
                </a:cubicBezTo>
                <a:cubicBezTo>
                  <a:pt x="4054" y="2203"/>
                  <a:pt x="3974" y="2227"/>
                  <a:pt x="3912" y="2274"/>
                </a:cubicBezTo>
                <a:cubicBezTo>
                  <a:pt x="3974" y="2088"/>
                  <a:pt x="4055" y="1915"/>
                  <a:pt x="4324" y="1789"/>
                </a:cubicBezTo>
                <a:cubicBezTo>
                  <a:pt x="4334" y="1784"/>
                  <a:pt x="4339" y="1772"/>
                  <a:pt x="4335" y="1762"/>
                </a:cubicBezTo>
                <a:cubicBezTo>
                  <a:pt x="4330" y="1752"/>
                  <a:pt x="4319" y="1747"/>
                  <a:pt x="4309" y="1751"/>
                </a:cubicBezTo>
                <a:cubicBezTo>
                  <a:pt x="3977" y="1873"/>
                  <a:pt x="3885" y="2080"/>
                  <a:pt x="3797" y="2280"/>
                </a:cubicBezTo>
                <a:cubicBezTo>
                  <a:pt x="3791" y="2295"/>
                  <a:pt x="3785" y="2309"/>
                  <a:pt x="3778" y="2323"/>
                </a:cubicBezTo>
                <a:cubicBezTo>
                  <a:pt x="3781" y="2035"/>
                  <a:pt x="3645" y="1754"/>
                  <a:pt x="3514" y="1482"/>
                </a:cubicBezTo>
                <a:cubicBezTo>
                  <a:pt x="3435" y="1319"/>
                  <a:pt x="3354" y="1152"/>
                  <a:pt x="3303" y="983"/>
                </a:cubicBezTo>
                <a:cubicBezTo>
                  <a:pt x="3320" y="963"/>
                  <a:pt x="3340" y="945"/>
                  <a:pt x="3362" y="931"/>
                </a:cubicBezTo>
                <a:cubicBezTo>
                  <a:pt x="3410" y="900"/>
                  <a:pt x="3465" y="881"/>
                  <a:pt x="3515" y="855"/>
                </a:cubicBezTo>
                <a:cubicBezTo>
                  <a:pt x="3571" y="825"/>
                  <a:pt x="3619" y="789"/>
                  <a:pt x="3656" y="737"/>
                </a:cubicBezTo>
                <a:cubicBezTo>
                  <a:pt x="3663" y="727"/>
                  <a:pt x="3717" y="651"/>
                  <a:pt x="3699" y="638"/>
                </a:cubicBezTo>
                <a:cubicBezTo>
                  <a:pt x="3689" y="631"/>
                  <a:pt x="3639" y="666"/>
                  <a:pt x="3629" y="671"/>
                </a:cubicBezTo>
                <a:cubicBezTo>
                  <a:pt x="3601" y="684"/>
                  <a:pt x="3573" y="695"/>
                  <a:pt x="3544" y="707"/>
                </a:cubicBezTo>
                <a:cubicBezTo>
                  <a:pt x="3487" y="730"/>
                  <a:pt x="3428" y="751"/>
                  <a:pt x="3378" y="789"/>
                </a:cubicBezTo>
                <a:cubicBezTo>
                  <a:pt x="3335" y="821"/>
                  <a:pt x="3305" y="866"/>
                  <a:pt x="3285" y="915"/>
                </a:cubicBezTo>
                <a:cubicBezTo>
                  <a:pt x="3283" y="907"/>
                  <a:pt x="3281" y="900"/>
                  <a:pt x="3280" y="892"/>
                </a:cubicBezTo>
                <a:cubicBezTo>
                  <a:pt x="3297" y="860"/>
                  <a:pt x="3338" y="805"/>
                  <a:pt x="3341" y="803"/>
                </a:cubicBezTo>
                <a:cubicBezTo>
                  <a:pt x="3446" y="696"/>
                  <a:pt x="3615" y="689"/>
                  <a:pt x="3729" y="589"/>
                </a:cubicBezTo>
                <a:cubicBezTo>
                  <a:pt x="3777" y="547"/>
                  <a:pt x="3805" y="489"/>
                  <a:pt x="3814" y="426"/>
                </a:cubicBezTo>
                <a:cubicBezTo>
                  <a:pt x="3815" y="411"/>
                  <a:pt x="3816" y="396"/>
                  <a:pt x="3816" y="380"/>
                </a:cubicBezTo>
                <a:cubicBezTo>
                  <a:pt x="3815" y="372"/>
                  <a:pt x="3815" y="353"/>
                  <a:pt x="3802" y="354"/>
                </a:cubicBezTo>
                <a:cubicBezTo>
                  <a:pt x="3790" y="355"/>
                  <a:pt x="3785" y="383"/>
                  <a:pt x="3780" y="392"/>
                </a:cubicBezTo>
                <a:cubicBezTo>
                  <a:pt x="3700" y="526"/>
                  <a:pt x="3515" y="493"/>
                  <a:pt x="3396" y="567"/>
                </a:cubicBezTo>
                <a:cubicBezTo>
                  <a:pt x="3324" y="612"/>
                  <a:pt x="3273" y="693"/>
                  <a:pt x="3260" y="778"/>
                </a:cubicBezTo>
                <a:cubicBezTo>
                  <a:pt x="3255" y="741"/>
                  <a:pt x="3252" y="703"/>
                  <a:pt x="3252" y="666"/>
                </a:cubicBezTo>
                <a:cubicBezTo>
                  <a:pt x="3252" y="655"/>
                  <a:pt x="3244" y="646"/>
                  <a:pt x="3233" y="645"/>
                </a:cubicBezTo>
                <a:cubicBezTo>
                  <a:pt x="3223" y="644"/>
                  <a:pt x="3213" y="653"/>
                  <a:pt x="3212" y="664"/>
                </a:cubicBezTo>
                <a:cubicBezTo>
                  <a:pt x="3184" y="943"/>
                  <a:pt x="3266" y="1212"/>
                  <a:pt x="3377" y="1504"/>
                </a:cubicBezTo>
                <a:cubicBezTo>
                  <a:pt x="3223" y="1353"/>
                  <a:pt x="3032" y="1148"/>
                  <a:pt x="3033" y="970"/>
                </a:cubicBezTo>
                <a:cubicBezTo>
                  <a:pt x="3033" y="903"/>
                  <a:pt x="3060" y="846"/>
                  <a:pt x="3114" y="794"/>
                </a:cubicBezTo>
                <a:cubicBezTo>
                  <a:pt x="3122" y="786"/>
                  <a:pt x="3122" y="774"/>
                  <a:pt x="3116" y="766"/>
                </a:cubicBezTo>
                <a:cubicBezTo>
                  <a:pt x="3109" y="758"/>
                  <a:pt x="3097" y="756"/>
                  <a:pt x="3088" y="763"/>
                </a:cubicBezTo>
                <a:cubicBezTo>
                  <a:pt x="3050" y="790"/>
                  <a:pt x="3021" y="822"/>
                  <a:pt x="3001" y="857"/>
                </a:cubicBezTo>
                <a:cubicBezTo>
                  <a:pt x="3001" y="837"/>
                  <a:pt x="2999" y="816"/>
                  <a:pt x="2996" y="795"/>
                </a:cubicBezTo>
                <a:cubicBezTo>
                  <a:pt x="2981" y="683"/>
                  <a:pt x="2921" y="589"/>
                  <a:pt x="2820" y="515"/>
                </a:cubicBezTo>
                <a:cubicBezTo>
                  <a:pt x="2812" y="508"/>
                  <a:pt x="2799" y="510"/>
                  <a:pt x="2793" y="518"/>
                </a:cubicBezTo>
                <a:cubicBezTo>
                  <a:pt x="2786" y="526"/>
                  <a:pt x="2786" y="539"/>
                  <a:pt x="2794" y="546"/>
                </a:cubicBezTo>
                <a:cubicBezTo>
                  <a:pt x="2878" y="626"/>
                  <a:pt x="2919" y="715"/>
                  <a:pt x="2919" y="818"/>
                </a:cubicBezTo>
                <a:cubicBezTo>
                  <a:pt x="2921" y="1102"/>
                  <a:pt x="2603" y="1428"/>
                  <a:pt x="2366" y="1659"/>
                </a:cubicBezTo>
                <a:cubicBezTo>
                  <a:pt x="2513" y="1276"/>
                  <a:pt x="2631" y="920"/>
                  <a:pt x="2638" y="559"/>
                </a:cubicBezTo>
                <a:cubicBezTo>
                  <a:pt x="2656" y="528"/>
                  <a:pt x="2695" y="475"/>
                  <a:pt x="2698" y="473"/>
                </a:cubicBezTo>
                <a:cubicBezTo>
                  <a:pt x="2803" y="366"/>
                  <a:pt x="2973" y="358"/>
                  <a:pt x="3086" y="259"/>
                </a:cubicBezTo>
                <a:cubicBezTo>
                  <a:pt x="3134" y="217"/>
                  <a:pt x="3162" y="159"/>
                  <a:pt x="3171" y="95"/>
                </a:cubicBezTo>
                <a:cubicBezTo>
                  <a:pt x="3173" y="80"/>
                  <a:pt x="3173" y="65"/>
                  <a:pt x="3173" y="50"/>
                </a:cubicBezTo>
                <a:cubicBezTo>
                  <a:pt x="3172" y="42"/>
                  <a:pt x="3172" y="22"/>
                  <a:pt x="3159" y="23"/>
                </a:cubicBezTo>
                <a:cubicBezTo>
                  <a:pt x="3147" y="24"/>
                  <a:pt x="3142" y="52"/>
                  <a:pt x="3137" y="61"/>
                </a:cubicBezTo>
                <a:cubicBezTo>
                  <a:pt x="3057" y="196"/>
                  <a:pt x="2872" y="163"/>
                  <a:pt x="2753" y="237"/>
                </a:cubicBezTo>
                <a:cubicBezTo>
                  <a:pt x="2698" y="271"/>
                  <a:pt x="2656" y="326"/>
                  <a:pt x="2632" y="389"/>
                </a:cubicBezTo>
                <a:cubicBezTo>
                  <a:pt x="2632" y="379"/>
                  <a:pt x="2631" y="369"/>
                  <a:pt x="2630" y="359"/>
                </a:cubicBezTo>
                <a:cubicBezTo>
                  <a:pt x="2629" y="348"/>
                  <a:pt x="2619" y="340"/>
                  <a:pt x="2609" y="341"/>
                </a:cubicBezTo>
                <a:cubicBezTo>
                  <a:pt x="2598" y="341"/>
                  <a:pt x="2590" y="350"/>
                  <a:pt x="2590" y="361"/>
                </a:cubicBezTo>
                <a:cubicBezTo>
                  <a:pt x="2590" y="623"/>
                  <a:pt x="2511" y="883"/>
                  <a:pt x="2405" y="1139"/>
                </a:cubicBezTo>
                <a:cubicBezTo>
                  <a:pt x="2392" y="1070"/>
                  <a:pt x="2360" y="1004"/>
                  <a:pt x="2311" y="955"/>
                </a:cubicBezTo>
                <a:cubicBezTo>
                  <a:pt x="2199" y="845"/>
                  <a:pt x="1987" y="835"/>
                  <a:pt x="1933" y="667"/>
                </a:cubicBezTo>
                <a:cubicBezTo>
                  <a:pt x="1929" y="656"/>
                  <a:pt x="1931" y="624"/>
                  <a:pt x="1918" y="620"/>
                </a:cubicBezTo>
                <a:cubicBezTo>
                  <a:pt x="1904" y="615"/>
                  <a:pt x="1899" y="637"/>
                  <a:pt x="1896" y="646"/>
                </a:cubicBezTo>
                <a:cubicBezTo>
                  <a:pt x="1892" y="662"/>
                  <a:pt x="1889" y="679"/>
                  <a:pt x="1887" y="696"/>
                </a:cubicBezTo>
                <a:cubicBezTo>
                  <a:pt x="1881" y="768"/>
                  <a:pt x="1898" y="839"/>
                  <a:pt x="1940" y="897"/>
                </a:cubicBezTo>
                <a:cubicBezTo>
                  <a:pt x="2040" y="1035"/>
                  <a:pt x="2224" y="1085"/>
                  <a:pt x="2314" y="1229"/>
                </a:cubicBezTo>
                <a:cubicBezTo>
                  <a:pt x="2315" y="1231"/>
                  <a:pt x="2327" y="1259"/>
                  <a:pt x="2339" y="1289"/>
                </a:cubicBezTo>
                <a:cubicBezTo>
                  <a:pt x="2337" y="1294"/>
                  <a:pt x="2334" y="1300"/>
                  <a:pt x="2332" y="1305"/>
                </a:cubicBezTo>
                <a:cubicBezTo>
                  <a:pt x="2319" y="1268"/>
                  <a:pt x="2301" y="1233"/>
                  <a:pt x="2276" y="1203"/>
                </a:cubicBezTo>
                <a:cubicBezTo>
                  <a:pt x="2230" y="1150"/>
                  <a:pt x="2170" y="1112"/>
                  <a:pt x="2113" y="1072"/>
                </a:cubicBezTo>
                <a:cubicBezTo>
                  <a:pt x="2085" y="1052"/>
                  <a:pt x="2057" y="1033"/>
                  <a:pt x="2030" y="1011"/>
                </a:cubicBezTo>
                <a:cubicBezTo>
                  <a:pt x="2020" y="1004"/>
                  <a:pt x="1974" y="953"/>
                  <a:pt x="1961" y="959"/>
                </a:cubicBezTo>
                <a:cubicBezTo>
                  <a:pt x="1938" y="968"/>
                  <a:pt x="1978" y="1065"/>
                  <a:pt x="1983" y="1078"/>
                </a:cubicBezTo>
                <a:cubicBezTo>
                  <a:pt x="2011" y="1144"/>
                  <a:pt x="2055" y="1196"/>
                  <a:pt x="2109" y="1242"/>
                </a:cubicBezTo>
                <a:cubicBezTo>
                  <a:pt x="2157" y="1284"/>
                  <a:pt x="2213" y="1318"/>
                  <a:pt x="2258" y="1364"/>
                </a:cubicBezTo>
                <a:cubicBezTo>
                  <a:pt x="2269" y="1375"/>
                  <a:pt x="2279" y="1387"/>
                  <a:pt x="2288" y="1400"/>
                </a:cubicBezTo>
                <a:cubicBezTo>
                  <a:pt x="2258" y="1464"/>
                  <a:pt x="2227" y="1528"/>
                  <a:pt x="2196" y="1591"/>
                </a:cubicBezTo>
                <a:cubicBezTo>
                  <a:pt x="2146" y="1695"/>
                  <a:pt x="2094" y="1802"/>
                  <a:pt x="2046" y="1908"/>
                </a:cubicBezTo>
                <a:cubicBezTo>
                  <a:pt x="2030" y="1766"/>
                  <a:pt x="1997" y="1612"/>
                  <a:pt x="1908" y="1482"/>
                </a:cubicBezTo>
                <a:cubicBezTo>
                  <a:pt x="1793" y="1313"/>
                  <a:pt x="1613" y="1188"/>
                  <a:pt x="1438" y="1067"/>
                </a:cubicBezTo>
                <a:cubicBezTo>
                  <a:pt x="1425" y="1058"/>
                  <a:pt x="1410" y="1048"/>
                  <a:pt x="1394" y="1038"/>
                </a:cubicBezTo>
                <a:cubicBezTo>
                  <a:pt x="1337" y="1001"/>
                  <a:pt x="1270" y="957"/>
                  <a:pt x="1245" y="903"/>
                </a:cubicBezTo>
                <a:cubicBezTo>
                  <a:pt x="1259" y="875"/>
                  <a:pt x="1308" y="810"/>
                  <a:pt x="1310" y="807"/>
                </a:cubicBezTo>
                <a:cubicBezTo>
                  <a:pt x="1416" y="700"/>
                  <a:pt x="1585" y="693"/>
                  <a:pt x="1698" y="593"/>
                </a:cubicBezTo>
                <a:cubicBezTo>
                  <a:pt x="1747" y="551"/>
                  <a:pt x="1775" y="493"/>
                  <a:pt x="1783" y="430"/>
                </a:cubicBezTo>
                <a:cubicBezTo>
                  <a:pt x="1785" y="415"/>
                  <a:pt x="1786" y="400"/>
                  <a:pt x="1785" y="384"/>
                </a:cubicBezTo>
                <a:cubicBezTo>
                  <a:pt x="1785" y="376"/>
                  <a:pt x="1785" y="357"/>
                  <a:pt x="1772" y="358"/>
                </a:cubicBezTo>
                <a:cubicBezTo>
                  <a:pt x="1760" y="359"/>
                  <a:pt x="1755" y="387"/>
                  <a:pt x="1750" y="396"/>
                </a:cubicBezTo>
                <a:cubicBezTo>
                  <a:pt x="1670" y="530"/>
                  <a:pt x="1484" y="497"/>
                  <a:pt x="1366" y="571"/>
                </a:cubicBezTo>
                <a:cubicBezTo>
                  <a:pt x="1288" y="620"/>
                  <a:pt x="1235" y="710"/>
                  <a:pt x="1227" y="803"/>
                </a:cubicBezTo>
                <a:cubicBezTo>
                  <a:pt x="1217" y="800"/>
                  <a:pt x="1206" y="805"/>
                  <a:pt x="1202" y="815"/>
                </a:cubicBezTo>
                <a:cubicBezTo>
                  <a:pt x="1151" y="937"/>
                  <a:pt x="1252" y="1017"/>
                  <a:pt x="1318" y="1070"/>
                </a:cubicBezTo>
                <a:cubicBezTo>
                  <a:pt x="1350" y="1095"/>
                  <a:pt x="1383" y="1120"/>
                  <a:pt x="1415" y="1145"/>
                </a:cubicBezTo>
                <a:cubicBezTo>
                  <a:pt x="1476" y="1192"/>
                  <a:pt x="1539" y="1241"/>
                  <a:pt x="1598" y="1290"/>
                </a:cubicBezTo>
                <a:cubicBezTo>
                  <a:pt x="1752" y="1420"/>
                  <a:pt x="1847" y="1590"/>
                  <a:pt x="1888" y="1811"/>
                </a:cubicBezTo>
                <a:cubicBezTo>
                  <a:pt x="1761" y="1705"/>
                  <a:pt x="1566" y="1654"/>
                  <a:pt x="1377" y="1605"/>
                </a:cubicBezTo>
                <a:cubicBezTo>
                  <a:pt x="1340" y="1595"/>
                  <a:pt x="1305" y="1586"/>
                  <a:pt x="1269" y="1577"/>
                </a:cubicBezTo>
                <a:cubicBezTo>
                  <a:pt x="1012" y="1506"/>
                  <a:pt x="855" y="1374"/>
                  <a:pt x="788" y="1170"/>
                </a:cubicBezTo>
                <a:cubicBezTo>
                  <a:pt x="729" y="993"/>
                  <a:pt x="770" y="787"/>
                  <a:pt x="813" y="569"/>
                </a:cubicBezTo>
                <a:cubicBezTo>
                  <a:pt x="820" y="536"/>
                  <a:pt x="826" y="504"/>
                  <a:pt x="832" y="472"/>
                </a:cubicBezTo>
                <a:cubicBezTo>
                  <a:pt x="852" y="366"/>
                  <a:pt x="862" y="220"/>
                  <a:pt x="794" y="124"/>
                </a:cubicBezTo>
                <a:cubicBezTo>
                  <a:pt x="760" y="75"/>
                  <a:pt x="709" y="45"/>
                  <a:pt x="644" y="34"/>
                </a:cubicBezTo>
                <a:cubicBezTo>
                  <a:pt x="634" y="32"/>
                  <a:pt x="623" y="39"/>
                  <a:pt x="621" y="50"/>
                </a:cubicBezTo>
                <a:cubicBezTo>
                  <a:pt x="619" y="60"/>
                  <a:pt x="625" y="71"/>
                  <a:pt x="635" y="74"/>
                </a:cubicBezTo>
                <a:cubicBezTo>
                  <a:pt x="688" y="90"/>
                  <a:pt x="725" y="119"/>
                  <a:pt x="747" y="163"/>
                </a:cubicBezTo>
                <a:cubicBezTo>
                  <a:pt x="805" y="275"/>
                  <a:pt x="755" y="464"/>
                  <a:pt x="705" y="616"/>
                </a:cubicBezTo>
                <a:cubicBezTo>
                  <a:pt x="680" y="389"/>
                  <a:pt x="642" y="186"/>
                  <a:pt x="530" y="12"/>
                </a:cubicBezTo>
                <a:cubicBezTo>
                  <a:pt x="524" y="3"/>
                  <a:pt x="512" y="0"/>
                  <a:pt x="503" y="6"/>
                </a:cubicBezTo>
                <a:cubicBezTo>
                  <a:pt x="493" y="11"/>
                  <a:pt x="490" y="23"/>
                  <a:pt x="495" y="33"/>
                </a:cubicBezTo>
                <a:cubicBezTo>
                  <a:pt x="589" y="218"/>
                  <a:pt x="594" y="449"/>
                  <a:pt x="598" y="671"/>
                </a:cubicBezTo>
                <a:cubicBezTo>
                  <a:pt x="599" y="707"/>
                  <a:pt x="600" y="743"/>
                  <a:pt x="601" y="778"/>
                </a:cubicBezTo>
                <a:cubicBezTo>
                  <a:pt x="571" y="746"/>
                  <a:pt x="537" y="719"/>
                  <a:pt x="498" y="701"/>
                </a:cubicBezTo>
                <a:cubicBezTo>
                  <a:pt x="355" y="634"/>
                  <a:pt x="152" y="696"/>
                  <a:pt x="45" y="557"/>
                </a:cubicBezTo>
                <a:cubicBezTo>
                  <a:pt x="38" y="548"/>
                  <a:pt x="28" y="517"/>
                  <a:pt x="14" y="518"/>
                </a:cubicBezTo>
                <a:cubicBezTo>
                  <a:pt x="0" y="518"/>
                  <a:pt x="2" y="540"/>
                  <a:pt x="3" y="549"/>
                </a:cubicBezTo>
                <a:cubicBezTo>
                  <a:pt x="4" y="566"/>
                  <a:pt x="7" y="583"/>
                  <a:pt x="12" y="600"/>
                </a:cubicBezTo>
                <a:cubicBezTo>
                  <a:pt x="29" y="669"/>
                  <a:pt x="69" y="730"/>
                  <a:pt x="129" y="771"/>
                </a:cubicBezTo>
                <a:cubicBezTo>
                  <a:pt x="269" y="867"/>
                  <a:pt x="459" y="852"/>
                  <a:pt x="592" y="957"/>
                </a:cubicBezTo>
                <a:cubicBezTo>
                  <a:pt x="594" y="958"/>
                  <a:pt x="602" y="967"/>
                  <a:pt x="614" y="979"/>
                </a:cubicBezTo>
                <a:cubicBezTo>
                  <a:pt x="614" y="986"/>
                  <a:pt x="615" y="993"/>
                  <a:pt x="616" y="1000"/>
                </a:cubicBezTo>
                <a:cubicBezTo>
                  <a:pt x="596" y="980"/>
                  <a:pt x="573" y="961"/>
                  <a:pt x="548" y="946"/>
                </a:cubicBezTo>
                <a:cubicBezTo>
                  <a:pt x="487" y="911"/>
                  <a:pt x="418" y="895"/>
                  <a:pt x="351" y="877"/>
                </a:cubicBezTo>
                <a:cubicBezTo>
                  <a:pt x="318" y="868"/>
                  <a:pt x="285" y="859"/>
                  <a:pt x="252" y="848"/>
                </a:cubicBezTo>
                <a:cubicBezTo>
                  <a:pt x="240" y="844"/>
                  <a:pt x="180" y="813"/>
                  <a:pt x="169" y="822"/>
                </a:cubicBezTo>
                <a:cubicBezTo>
                  <a:pt x="151" y="839"/>
                  <a:pt x="222" y="917"/>
                  <a:pt x="231" y="926"/>
                </a:cubicBezTo>
                <a:cubicBezTo>
                  <a:pt x="279" y="979"/>
                  <a:pt x="338" y="1013"/>
                  <a:pt x="404" y="1039"/>
                </a:cubicBezTo>
                <a:cubicBezTo>
                  <a:pt x="464" y="1062"/>
                  <a:pt x="528" y="1075"/>
                  <a:pt x="585" y="1103"/>
                </a:cubicBezTo>
                <a:cubicBezTo>
                  <a:pt x="605" y="1112"/>
                  <a:pt x="623" y="1124"/>
                  <a:pt x="640" y="1137"/>
                </a:cubicBezTo>
                <a:cubicBezTo>
                  <a:pt x="654" y="1198"/>
                  <a:pt x="672" y="1256"/>
                  <a:pt x="699" y="1311"/>
                </a:cubicBezTo>
                <a:cubicBezTo>
                  <a:pt x="696" y="1308"/>
                  <a:pt x="692" y="1306"/>
                  <a:pt x="689" y="1303"/>
                </a:cubicBezTo>
                <a:cubicBezTo>
                  <a:pt x="576" y="1210"/>
                  <a:pt x="459" y="1115"/>
                  <a:pt x="249" y="1115"/>
                </a:cubicBezTo>
                <a:cubicBezTo>
                  <a:pt x="220" y="1115"/>
                  <a:pt x="190" y="1117"/>
                  <a:pt x="159" y="1121"/>
                </a:cubicBezTo>
                <a:cubicBezTo>
                  <a:pt x="148" y="1122"/>
                  <a:pt x="140" y="1131"/>
                  <a:pt x="141" y="1142"/>
                </a:cubicBezTo>
                <a:cubicBezTo>
                  <a:pt x="141" y="1153"/>
                  <a:pt x="151" y="1161"/>
                  <a:pt x="162" y="1161"/>
                </a:cubicBezTo>
                <a:cubicBezTo>
                  <a:pt x="413" y="1154"/>
                  <a:pt x="525" y="1266"/>
                  <a:pt x="643" y="1386"/>
                </a:cubicBezTo>
                <a:cubicBezTo>
                  <a:pt x="703" y="1446"/>
                  <a:pt x="765" y="1508"/>
                  <a:pt x="845" y="1553"/>
                </a:cubicBezTo>
                <a:cubicBezTo>
                  <a:pt x="957" y="1615"/>
                  <a:pt x="1101" y="1652"/>
                  <a:pt x="1239" y="1688"/>
                </a:cubicBezTo>
                <a:cubicBezTo>
                  <a:pt x="1431" y="1738"/>
                  <a:pt x="1629" y="1790"/>
                  <a:pt x="1737" y="1907"/>
                </a:cubicBezTo>
                <a:cubicBezTo>
                  <a:pt x="1873" y="2055"/>
                  <a:pt x="1868" y="2275"/>
                  <a:pt x="1846" y="2468"/>
                </a:cubicBezTo>
                <a:cubicBezTo>
                  <a:pt x="1821" y="2573"/>
                  <a:pt x="1806" y="2672"/>
                  <a:pt x="1802" y="2767"/>
                </a:cubicBezTo>
                <a:cubicBezTo>
                  <a:pt x="1797" y="2801"/>
                  <a:pt x="1792" y="2835"/>
                  <a:pt x="1788" y="2868"/>
                </a:cubicBezTo>
                <a:cubicBezTo>
                  <a:pt x="1776" y="2842"/>
                  <a:pt x="1764" y="2815"/>
                  <a:pt x="1752" y="2788"/>
                </a:cubicBezTo>
                <a:cubicBezTo>
                  <a:pt x="1629" y="2508"/>
                  <a:pt x="1502" y="2218"/>
                  <a:pt x="1078" y="2034"/>
                </a:cubicBezTo>
                <a:cubicBezTo>
                  <a:pt x="1013" y="1946"/>
                  <a:pt x="895" y="1898"/>
                  <a:pt x="788" y="1916"/>
                </a:cubicBezTo>
                <a:cubicBezTo>
                  <a:pt x="651" y="1939"/>
                  <a:pt x="533" y="2087"/>
                  <a:pt x="384" y="2039"/>
                </a:cubicBezTo>
                <a:cubicBezTo>
                  <a:pt x="375" y="2035"/>
                  <a:pt x="352" y="2018"/>
                  <a:pt x="343" y="2025"/>
                </a:cubicBezTo>
                <a:cubicBezTo>
                  <a:pt x="332" y="2033"/>
                  <a:pt x="345" y="2047"/>
                  <a:pt x="350" y="2054"/>
                </a:cubicBezTo>
                <a:cubicBezTo>
                  <a:pt x="360" y="2066"/>
                  <a:pt x="370" y="2077"/>
                  <a:pt x="382" y="2087"/>
                </a:cubicBezTo>
                <a:cubicBezTo>
                  <a:pt x="430" y="2129"/>
                  <a:pt x="490" y="2153"/>
                  <a:pt x="554" y="2153"/>
                </a:cubicBezTo>
                <a:cubicBezTo>
                  <a:pt x="704" y="2153"/>
                  <a:pt x="836" y="2046"/>
                  <a:pt x="986" y="2056"/>
                </a:cubicBezTo>
                <a:cubicBezTo>
                  <a:pt x="988" y="2056"/>
                  <a:pt x="1010" y="2061"/>
                  <a:pt x="1034" y="2067"/>
                </a:cubicBezTo>
                <a:cubicBezTo>
                  <a:pt x="1442" y="2281"/>
                  <a:pt x="1536" y="2571"/>
                  <a:pt x="1634" y="2878"/>
                </a:cubicBezTo>
                <a:cubicBezTo>
                  <a:pt x="1641" y="2901"/>
                  <a:pt x="1649" y="2923"/>
                  <a:pt x="1656" y="2946"/>
                </a:cubicBezTo>
                <a:cubicBezTo>
                  <a:pt x="1550" y="2811"/>
                  <a:pt x="1372" y="2728"/>
                  <a:pt x="1202" y="2739"/>
                </a:cubicBezTo>
                <a:cubicBezTo>
                  <a:pt x="956" y="2755"/>
                  <a:pt x="722" y="2993"/>
                  <a:pt x="469" y="2881"/>
                </a:cubicBezTo>
                <a:cubicBezTo>
                  <a:pt x="453" y="2874"/>
                  <a:pt x="416" y="2839"/>
                  <a:pt x="398" y="2850"/>
                </a:cubicBezTo>
                <a:cubicBezTo>
                  <a:pt x="378" y="2862"/>
                  <a:pt x="398" y="2890"/>
                  <a:pt x="406" y="2902"/>
                </a:cubicBezTo>
                <a:cubicBezTo>
                  <a:pt x="421" y="2924"/>
                  <a:pt x="437" y="2945"/>
                  <a:pt x="456" y="2965"/>
                </a:cubicBezTo>
                <a:cubicBezTo>
                  <a:pt x="533" y="3048"/>
                  <a:pt x="633" y="3102"/>
                  <a:pt x="746" y="3113"/>
                </a:cubicBezTo>
                <a:cubicBezTo>
                  <a:pt x="1012" y="3140"/>
                  <a:pt x="1263" y="2976"/>
                  <a:pt x="1525" y="3022"/>
                </a:cubicBezTo>
                <a:cubicBezTo>
                  <a:pt x="1531" y="3023"/>
                  <a:pt x="1648" y="3061"/>
                  <a:pt x="1706" y="3088"/>
                </a:cubicBezTo>
                <a:cubicBezTo>
                  <a:pt x="1711" y="3100"/>
                  <a:pt x="1715" y="3112"/>
                  <a:pt x="1720" y="3125"/>
                </a:cubicBezTo>
                <a:cubicBezTo>
                  <a:pt x="1641" y="3074"/>
                  <a:pt x="1551" y="3042"/>
                  <a:pt x="1456" y="3040"/>
                </a:cubicBezTo>
                <a:cubicBezTo>
                  <a:pt x="1346" y="3037"/>
                  <a:pt x="1238" y="3067"/>
                  <a:pt x="1132" y="3093"/>
                </a:cubicBezTo>
                <a:cubicBezTo>
                  <a:pt x="1080" y="3105"/>
                  <a:pt x="1027" y="3118"/>
                  <a:pt x="974" y="3128"/>
                </a:cubicBezTo>
                <a:cubicBezTo>
                  <a:pt x="954" y="3131"/>
                  <a:pt x="847" y="3132"/>
                  <a:pt x="840" y="3153"/>
                </a:cubicBezTo>
                <a:cubicBezTo>
                  <a:pt x="827" y="3190"/>
                  <a:pt x="983" y="3244"/>
                  <a:pt x="1003" y="3251"/>
                </a:cubicBezTo>
                <a:cubicBezTo>
                  <a:pt x="1110" y="3287"/>
                  <a:pt x="1216" y="3290"/>
                  <a:pt x="1327" y="3276"/>
                </a:cubicBezTo>
                <a:cubicBezTo>
                  <a:pt x="1427" y="3263"/>
                  <a:pt x="1525" y="3233"/>
                  <a:pt x="1625" y="3228"/>
                </a:cubicBezTo>
                <a:cubicBezTo>
                  <a:pt x="1676" y="3226"/>
                  <a:pt x="1727" y="3231"/>
                  <a:pt x="1776" y="3246"/>
                </a:cubicBezTo>
                <a:cubicBezTo>
                  <a:pt x="1795" y="3281"/>
                  <a:pt x="1815" y="3316"/>
                  <a:pt x="1838" y="3350"/>
                </a:cubicBezTo>
                <a:cubicBezTo>
                  <a:pt x="1978" y="3558"/>
                  <a:pt x="2197" y="3753"/>
                  <a:pt x="2409" y="3940"/>
                </a:cubicBezTo>
                <a:cubicBezTo>
                  <a:pt x="2546" y="4061"/>
                  <a:pt x="2687" y="4187"/>
                  <a:pt x="2804" y="4314"/>
                </a:cubicBezTo>
                <a:cubicBezTo>
                  <a:pt x="2883" y="4452"/>
                  <a:pt x="2968" y="4583"/>
                  <a:pt x="3066" y="4714"/>
                </a:cubicBezTo>
                <a:lnTo>
                  <a:pt x="3082" y="4736"/>
                </a:lnTo>
                <a:cubicBezTo>
                  <a:pt x="3088" y="4751"/>
                  <a:pt x="3093" y="4767"/>
                  <a:pt x="3097" y="4783"/>
                </a:cubicBezTo>
                <a:cubicBezTo>
                  <a:pt x="3239" y="5294"/>
                  <a:pt x="2847" y="6741"/>
                  <a:pt x="2495" y="7232"/>
                </a:cubicBezTo>
                <a:cubicBezTo>
                  <a:pt x="2431" y="7323"/>
                  <a:pt x="2357" y="7425"/>
                  <a:pt x="2289" y="7528"/>
                </a:cubicBezTo>
                <a:cubicBezTo>
                  <a:pt x="2285" y="7534"/>
                  <a:pt x="2285" y="7542"/>
                  <a:pt x="2288" y="7548"/>
                </a:cubicBezTo>
                <a:cubicBezTo>
                  <a:pt x="2292" y="7555"/>
                  <a:pt x="2299" y="7559"/>
                  <a:pt x="2306" y="7559"/>
                </a:cubicBezTo>
                <a:lnTo>
                  <a:pt x="2696" y="7564"/>
                </a:lnTo>
                <a:lnTo>
                  <a:pt x="2696" y="7564"/>
                </a:lnTo>
                <a:cubicBezTo>
                  <a:pt x="2703" y="7564"/>
                  <a:pt x="2709" y="7561"/>
                  <a:pt x="2713" y="7555"/>
                </a:cubicBezTo>
                <a:cubicBezTo>
                  <a:pt x="2758" y="7493"/>
                  <a:pt x="2804" y="7431"/>
                  <a:pt x="2851" y="7369"/>
                </a:cubicBezTo>
                <a:cubicBezTo>
                  <a:pt x="3015" y="7148"/>
                  <a:pt x="3154" y="6584"/>
                  <a:pt x="3276" y="6086"/>
                </a:cubicBezTo>
                <a:cubicBezTo>
                  <a:pt x="3352" y="5779"/>
                  <a:pt x="3424" y="5488"/>
                  <a:pt x="3487" y="5345"/>
                </a:cubicBezTo>
                <a:cubicBezTo>
                  <a:pt x="3556" y="5188"/>
                  <a:pt x="3634" y="5002"/>
                  <a:pt x="3687" y="4809"/>
                </a:cubicBezTo>
                <a:cubicBezTo>
                  <a:pt x="3874" y="4620"/>
                  <a:pt x="4195" y="4520"/>
                  <a:pt x="4506" y="4422"/>
                </a:cubicBezTo>
                <a:cubicBezTo>
                  <a:pt x="4686" y="4366"/>
                  <a:pt x="4869" y="4309"/>
                  <a:pt x="5030" y="4234"/>
                </a:cubicBezTo>
                <a:cubicBezTo>
                  <a:pt x="5081" y="4238"/>
                  <a:pt x="5132" y="4253"/>
                  <a:pt x="5179" y="4274"/>
                </a:cubicBezTo>
                <a:cubicBezTo>
                  <a:pt x="5270" y="4316"/>
                  <a:pt x="5351" y="4379"/>
                  <a:pt x="5438" y="4428"/>
                </a:cubicBezTo>
                <a:cubicBezTo>
                  <a:pt x="5536" y="4483"/>
                  <a:pt x="5636" y="4519"/>
                  <a:pt x="5748" y="4525"/>
                </a:cubicBezTo>
                <a:cubicBezTo>
                  <a:pt x="5769" y="4526"/>
                  <a:pt x="5934" y="4534"/>
                  <a:pt x="5936" y="4494"/>
                </a:cubicBezTo>
                <a:cubicBezTo>
                  <a:pt x="5937" y="4473"/>
                  <a:pt x="5838" y="4432"/>
                  <a:pt x="5821" y="4421"/>
                </a:cubicBezTo>
                <a:cubicBezTo>
                  <a:pt x="5775" y="4393"/>
                  <a:pt x="5731" y="4361"/>
                  <a:pt x="5687" y="4330"/>
                </a:cubicBezTo>
                <a:cubicBezTo>
                  <a:pt x="5597" y="4267"/>
                  <a:pt x="5509" y="4200"/>
                  <a:pt x="5406" y="4162"/>
                </a:cubicBezTo>
                <a:cubicBezTo>
                  <a:pt x="5343" y="4139"/>
                  <a:pt x="5278" y="4130"/>
                  <a:pt x="5212" y="4133"/>
                </a:cubicBezTo>
                <a:cubicBezTo>
                  <a:pt x="5221" y="4126"/>
                  <a:pt x="5231" y="4120"/>
                  <a:pt x="5240" y="4113"/>
                </a:cubicBezTo>
                <a:cubicBezTo>
                  <a:pt x="5293" y="4115"/>
                  <a:pt x="5344" y="4118"/>
                  <a:pt x="5348" y="4119"/>
                </a:cubicBezTo>
                <a:cubicBezTo>
                  <a:pt x="5609" y="4174"/>
                  <a:pt x="5781" y="4419"/>
                  <a:pt x="6038" y="4492"/>
                </a:cubicBezTo>
                <a:cubicBezTo>
                  <a:pt x="6147" y="4523"/>
                  <a:pt x="6261" y="4510"/>
                  <a:pt x="6363" y="4462"/>
                </a:cubicBezTo>
                <a:cubicBezTo>
                  <a:pt x="6387" y="4450"/>
                  <a:pt x="6410" y="4437"/>
                  <a:pt x="6432" y="4422"/>
                </a:cubicBezTo>
                <a:cubicBezTo>
                  <a:pt x="6444" y="4413"/>
                  <a:pt x="6473" y="4394"/>
                  <a:pt x="6459" y="4376"/>
                </a:cubicBezTo>
                <a:cubicBezTo>
                  <a:pt x="6446" y="4359"/>
                  <a:pt x="6399" y="4378"/>
                  <a:pt x="6381" y="4379"/>
                </a:cubicBezTo>
                <a:close/>
                <a:moveTo>
                  <a:pt x="2684" y="3614"/>
                </a:moveTo>
                <a:cubicBezTo>
                  <a:pt x="2594" y="3320"/>
                  <a:pt x="2602" y="3055"/>
                  <a:pt x="2708" y="2805"/>
                </a:cubicBezTo>
                <a:cubicBezTo>
                  <a:pt x="2748" y="2710"/>
                  <a:pt x="2793" y="2615"/>
                  <a:pt x="2836" y="2523"/>
                </a:cubicBezTo>
                <a:cubicBezTo>
                  <a:pt x="2859" y="2474"/>
                  <a:pt x="2882" y="2426"/>
                  <a:pt x="2905" y="2377"/>
                </a:cubicBezTo>
                <a:cubicBezTo>
                  <a:pt x="2925" y="2333"/>
                  <a:pt x="2950" y="2278"/>
                  <a:pt x="2960" y="2221"/>
                </a:cubicBezTo>
                <a:cubicBezTo>
                  <a:pt x="2967" y="2219"/>
                  <a:pt x="2973" y="2216"/>
                  <a:pt x="2980" y="2214"/>
                </a:cubicBezTo>
                <a:cubicBezTo>
                  <a:pt x="3017" y="2205"/>
                  <a:pt x="3056" y="2204"/>
                  <a:pt x="3094" y="2197"/>
                </a:cubicBezTo>
                <a:cubicBezTo>
                  <a:pt x="3136" y="2190"/>
                  <a:pt x="3174" y="2176"/>
                  <a:pt x="3209" y="2151"/>
                </a:cubicBezTo>
                <a:cubicBezTo>
                  <a:pt x="3216" y="2146"/>
                  <a:pt x="3266" y="2108"/>
                  <a:pt x="3257" y="2096"/>
                </a:cubicBezTo>
                <a:cubicBezTo>
                  <a:pt x="3252" y="2090"/>
                  <a:pt x="3213" y="2102"/>
                  <a:pt x="3206" y="2103"/>
                </a:cubicBezTo>
                <a:cubicBezTo>
                  <a:pt x="3185" y="2105"/>
                  <a:pt x="3164" y="2107"/>
                  <a:pt x="3144" y="2108"/>
                </a:cubicBezTo>
                <a:cubicBezTo>
                  <a:pt x="3102" y="2111"/>
                  <a:pt x="3060" y="2112"/>
                  <a:pt x="3020" y="2126"/>
                </a:cubicBezTo>
                <a:cubicBezTo>
                  <a:pt x="3000" y="2133"/>
                  <a:pt x="2981" y="2144"/>
                  <a:pt x="2964" y="2157"/>
                </a:cubicBezTo>
                <a:cubicBezTo>
                  <a:pt x="2964" y="2154"/>
                  <a:pt x="2964" y="2151"/>
                  <a:pt x="2964" y="2149"/>
                </a:cubicBezTo>
                <a:cubicBezTo>
                  <a:pt x="2978" y="2138"/>
                  <a:pt x="2991" y="2128"/>
                  <a:pt x="2993" y="2128"/>
                </a:cubicBezTo>
                <a:cubicBezTo>
                  <a:pt x="3083" y="2081"/>
                  <a:pt x="3193" y="2112"/>
                  <a:pt x="3287" y="2071"/>
                </a:cubicBezTo>
                <a:cubicBezTo>
                  <a:pt x="3327" y="2054"/>
                  <a:pt x="3357" y="2023"/>
                  <a:pt x="3376" y="1983"/>
                </a:cubicBezTo>
                <a:cubicBezTo>
                  <a:pt x="3380" y="1974"/>
                  <a:pt x="3383" y="1965"/>
                  <a:pt x="3386" y="1955"/>
                </a:cubicBezTo>
                <a:cubicBezTo>
                  <a:pt x="3388" y="1949"/>
                  <a:pt x="3392" y="1937"/>
                  <a:pt x="3383" y="1935"/>
                </a:cubicBezTo>
                <a:cubicBezTo>
                  <a:pt x="3375" y="1933"/>
                  <a:pt x="3366" y="1950"/>
                  <a:pt x="3361" y="1955"/>
                </a:cubicBezTo>
                <a:cubicBezTo>
                  <a:pt x="3282" y="2024"/>
                  <a:pt x="3169" y="1965"/>
                  <a:pt x="3077" y="1987"/>
                </a:cubicBezTo>
                <a:cubicBezTo>
                  <a:pt x="3023" y="2001"/>
                  <a:pt x="2975" y="2040"/>
                  <a:pt x="2948" y="2090"/>
                </a:cubicBezTo>
                <a:cubicBezTo>
                  <a:pt x="2936" y="2064"/>
                  <a:pt x="2918" y="2039"/>
                  <a:pt x="2891" y="2015"/>
                </a:cubicBezTo>
                <a:cubicBezTo>
                  <a:pt x="2883" y="2008"/>
                  <a:pt x="2870" y="2009"/>
                  <a:pt x="2863" y="2017"/>
                </a:cubicBezTo>
                <a:cubicBezTo>
                  <a:pt x="2855" y="2025"/>
                  <a:pt x="2856" y="2037"/>
                  <a:pt x="2863" y="2045"/>
                </a:cubicBezTo>
                <a:cubicBezTo>
                  <a:pt x="2955" y="2138"/>
                  <a:pt x="2874" y="2278"/>
                  <a:pt x="2808" y="2392"/>
                </a:cubicBezTo>
                <a:cubicBezTo>
                  <a:pt x="2796" y="2413"/>
                  <a:pt x="2784" y="2433"/>
                  <a:pt x="2774" y="2452"/>
                </a:cubicBezTo>
                <a:cubicBezTo>
                  <a:pt x="2641" y="2698"/>
                  <a:pt x="2504" y="2953"/>
                  <a:pt x="2470" y="3219"/>
                </a:cubicBezTo>
                <a:cubicBezTo>
                  <a:pt x="2442" y="3436"/>
                  <a:pt x="2501" y="3643"/>
                  <a:pt x="2577" y="3837"/>
                </a:cubicBezTo>
                <a:cubicBezTo>
                  <a:pt x="2563" y="3824"/>
                  <a:pt x="2549" y="3812"/>
                  <a:pt x="2535" y="3799"/>
                </a:cubicBezTo>
                <a:cubicBezTo>
                  <a:pt x="2139" y="3439"/>
                  <a:pt x="1978" y="3057"/>
                  <a:pt x="2044" y="2631"/>
                </a:cubicBezTo>
                <a:cubicBezTo>
                  <a:pt x="2054" y="2562"/>
                  <a:pt x="2072" y="2495"/>
                  <a:pt x="2095" y="2429"/>
                </a:cubicBezTo>
                <a:cubicBezTo>
                  <a:pt x="2095" y="2428"/>
                  <a:pt x="2096" y="2427"/>
                  <a:pt x="2096" y="2427"/>
                </a:cubicBezTo>
                <a:cubicBezTo>
                  <a:pt x="2120" y="2410"/>
                  <a:pt x="2148" y="2398"/>
                  <a:pt x="2176" y="2390"/>
                </a:cubicBezTo>
                <a:cubicBezTo>
                  <a:pt x="2229" y="2377"/>
                  <a:pt x="2284" y="2376"/>
                  <a:pt x="2337" y="2366"/>
                </a:cubicBezTo>
                <a:cubicBezTo>
                  <a:pt x="2397" y="2356"/>
                  <a:pt x="2451" y="2337"/>
                  <a:pt x="2500" y="2301"/>
                </a:cubicBezTo>
                <a:cubicBezTo>
                  <a:pt x="2509" y="2294"/>
                  <a:pt x="2581" y="2241"/>
                  <a:pt x="2568" y="2224"/>
                </a:cubicBezTo>
                <a:cubicBezTo>
                  <a:pt x="2561" y="2214"/>
                  <a:pt x="2506" y="2231"/>
                  <a:pt x="2495" y="2232"/>
                </a:cubicBezTo>
                <a:cubicBezTo>
                  <a:pt x="2466" y="2236"/>
                  <a:pt x="2437" y="2238"/>
                  <a:pt x="2408" y="2240"/>
                </a:cubicBezTo>
                <a:cubicBezTo>
                  <a:pt x="2349" y="2245"/>
                  <a:pt x="2289" y="2246"/>
                  <a:pt x="2233" y="2266"/>
                </a:cubicBezTo>
                <a:cubicBezTo>
                  <a:pt x="2196" y="2279"/>
                  <a:pt x="2164" y="2300"/>
                  <a:pt x="2136" y="2327"/>
                </a:cubicBezTo>
                <a:cubicBezTo>
                  <a:pt x="2139" y="2319"/>
                  <a:pt x="2143" y="2311"/>
                  <a:pt x="2146" y="2303"/>
                </a:cubicBezTo>
                <a:cubicBezTo>
                  <a:pt x="2169" y="2285"/>
                  <a:pt x="2192" y="2269"/>
                  <a:pt x="2194" y="2268"/>
                </a:cubicBezTo>
                <a:cubicBezTo>
                  <a:pt x="2322" y="2202"/>
                  <a:pt x="2478" y="2245"/>
                  <a:pt x="2610" y="2188"/>
                </a:cubicBezTo>
                <a:cubicBezTo>
                  <a:pt x="2666" y="2164"/>
                  <a:pt x="2709" y="2119"/>
                  <a:pt x="2735" y="2064"/>
                </a:cubicBezTo>
                <a:cubicBezTo>
                  <a:pt x="2742" y="2051"/>
                  <a:pt x="2747" y="2038"/>
                  <a:pt x="2751" y="2024"/>
                </a:cubicBezTo>
                <a:cubicBezTo>
                  <a:pt x="2753" y="2016"/>
                  <a:pt x="2758" y="1998"/>
                  <a:pt x="2746" y="1995"/>
                </a:cubicBezTo>
                <a:cubicBezTo>
                  <a:pt x="2735" y="1993"/>
                  <a:pt x="2722" y="2017"/>
                  <a:pt x="2715" y="2023"/>
                </a:cubicBezTo>
                <a:cubicBezTo>
                  <a:pt x="2603" y="2122"/>
                  <a:pt x="2444" y="2037"/>
                  <a:pt x="2314" y="2070"/>
                </a:cubicBezTo>
                <a:cubicBezTo>
                  <a:pt x="2297" y="2074"/>
                  <a:pt x="2280" y="2081"/>
                  <a:pt x="2263" y="2089"/>
                </a:cubicBezTo>
                <a:cubicBezTo>
                  <a:pt x="2368" y="1920"/>
                  <a:pt x="2499" y="1753"/>
                  <a:pt x="2634" y="1582"/>
                </a:cubicBezTo>
                <a:cubicBezTo>
                  <a:pt x="2674" y="1531"/>
                  <a:pt x="2715" y="1480"/>
                  <a:pt x="2754" y="1428"/>
                </a:cubicBezTo>
                <a:cubicBezTo>
                  <a:pt x="2835" y="1324"/>
                  <a:pt x="2922" y="1189"/>
                  <a:pt x="2968" y="1047"/>
                </a:cubicBezTo>
                <a:cubicBezTo>
                  <a:pt x="2985" y="1170"/>
                  <a:pt x="3062" y="1292"/>
                  <a:pt x="3130" y="1381"/>
                </a:cubicBezTo>
                <a:cubicBezTo>
                  <a:pt x="3157" y="1415"/>
                  <a:pt x="3184" y="1450"/>
                  <a:pt x="3211" y="1484"/>
                </a:cubicBezTo>
                <a:cubicBezTo>
                  <a:pt x="3393" y="1715"/>
                  <a:pt x="3565" y="1934"/>
                  <a:pt x="3602" y="2180"/>
                </a:cubicBezTo>
                <a:cubicBezTo>
                  <a:pt x="3645" y="2461"/>
                  <a:pt x="3539" y="2714"/>
                  <a:pt x="3277" y="2952"/>
                </a:cubicBezTo>
                <a:cubicBezTo>
                  <a:pt x="3268" y="2960"/>
                  <a:pt x="3258" y="2969"/>
                  <a:pt x="3249" y="2977"/>
                </a:cubicBezTo>
                <a:lnTo>
                  <a:pt x="3236" y="2956"/>
                </a:lnTo>
                <a:cubicBezTo>
                  <a:pt x="3136" y="2783"/>
                  <a:pt x="3012" y="2568"/>
                  <a:pt x="3155" y="2424"/>
                </a:cubicBezTo>
                <a:cubicBezTo>
                  <a:pt x="3163" y="2416"/>
                  <a:pt x="3163" y="2404"/>
                  <a:pt x="3156" y="2396"/>
                </a:cubicBezTo>
                <a:cubicBezTo>
                  <a:pt x="3148" y="2388"/>
                  <a:pt x="3136" y="2387"/>
                  <a:pt x="3128" y="2394"/>
                </a:cubicBezTo>
                <a:cubicBezTo>
                  <a:pt x="2940" y="2555"/>
                  <a:pt x="3038" y="2769"/>
                  <a:pt x="3110" y="2925"/>
                </a:cubicBezTo>
                <a:cubicBezTo>
                  <a:pt x="3129" y="2966"/>
                  <a:pt x="3148" y="3008"/>
                  <a:pt x="3168" y="3049"/>
                </a:cubicBezTo>
                <a:lnTo>
                  <a:pt x="3168" y="3050"/>
                </a:lnTo>
                <a:cubicBezTo>
                  <a:pt x="2969" y="3225"/>
                  <a:pt x="2764" y="3406"/>
                  <a:pt x="2684" y="3614"/>
                </a:cubicBezTo>
                <a:close/>
                <a:moveTo>
                  <a:pt x="3207" y="4441"/>
                </a:moveTo>
                <a:cubicBezTo>
                  <a:pt x="3181" y="4410"/>
                  <a:pt x="3154" y="4379"/>
                  <a:pt x="3126" y="4349"/>
                </a:cubicBezTo>
                <a:cubicBezTo>
                  <a:pt x="2980" y="4131"/>
                  <a:pt x="2842" y="3873"/>
                  <a:pt x="2914" y="3614"/>
                </a:cubicBezTo>
                <a:cubicBezTo>
                  <a:pt x="2958" y="3455"/>
                  <a:pt x="3090" y="3312"/>
                  <a:pt x="3230" y="3182"/>
                </a:cubicBezTo>
                <a:cubicBezTo>
                  <a:pt x="3287" y="3302"/>
                  <a:pt x="3350" y="3436"/>
                  <a:pt x="3405" y="3567"/>
                </a:cubicBezTo>
                <a:cubicBezTo>
                  <a:pt x="3452" y="3678"/>
                  <a:pt x="3487" y="3795"/>
                  <a:pt x="3509" y="3913"/>
                </a:cubicBezTo>
                <a:cubicBezTo>
                  <a:pt x="3441" y="3990"/>
                  <a:pt x="3385" y="4064"/>
                  <a:pt x="3338" y="4140"/>
                </a:cubicBezTo>
                <a:cubicBezTo>
                  <a:pt x="3283" y="4231"/>
                  <a:pt x="3240" y="4329"/>
                  <a:pt x="3207" y="4441"/>
                </a:cubicBezTo>
                <a:close/>
                <a:moveTo>
                  <a:pt x="3479" y="4652"/>
                </a:moveTo>
                <a:cubicBezTo>
                  <a:pt x="3448" y="4674"/>
                  <a:pt x="3419" y="4698"/>
                  <a:pt x="3393" y="4722"/>
                </a:cubicBezTo>
                <a:cubicBezTo>
                  <a:pt x="3388" y="4711"/>
                  <a:pt x="3382" y="4699"/>
                  <a:pt x="3376" y="4688"/>
                </a:cubicBezTo>
                <a:cubicBezTo>
                  <a:pt x="3404" y="4493"/>
                  <a:pt x="3456" y="4322"/>
                  <a:pt x="3534" y="4167"/>
                </a:cubicBezTo>
                <a:cubicBezTo>
                  <a:pt x="3537" y="4323"/>
                  <a:pt x="3519" y="4486"/>
                  <a:pt x="3479" y="4652"/>
                </a:cubicBezTo>
                <a:close/>
                <a:moveTo>
                  <a:pt x="5227" y="1724"/>
                </a:moveTo>
                <a:cubicBezTo>
                  <a:pt x="5253" y="1666"/>
                  <a:pt x="5293" y="1622"/>
                  <a:pt x="5347" y="1589"/>
                </a:cubicBezTo>
                <a:cubicBezTo>
                  <a:pt x="5393" y="1609"/>
                  <a:pt x="5436" y="1634"/>
                  <a:pt x="5472" y="1670"/>
                </a:cubicBezTo>
                <a:cubicBezTo>
                  <a:pt x="5473" y="1672"/>
                  <a:pt x="5488" y="1692"/>
                  <a:pt x="5504" y="1714"/>
                </a:cubicBezTo>
                <a:cubicBezTo>
                  <a:pt x="5411" y="1979"/>
                  <a:pt x="5382" y="2271"/>
                  <a:pt x="5363" y="2589"/>
                </a:cubicBezTo>
                <a:cubicBezTo>
                  <a:pt x="5257" y="2318"/>
                  <a:pt x="5125" y="1948"/>
                  <a:pt x="5227" y="17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2B714A7-AAA6-441D-B897-7968DC774897}"/>
              </a:ext>
            </a:extLst>
          </p:cNvPr>
          <p:cNvSpPr/>
          <p:nvPr/>
        </p:nvSpPr>
        <p:spPr>
          <a:xfrm>
            <a:off x="-3317870" y="3706965"/>
            <a:ext cx="19592234" cy="9550685"/>
          </a:xfrm>
          <a:custGeom>
            <a:avLst/>
            <a:gdLst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230306 h 9550685"/>
              <a:gd name="connsiteX7" fmla="*/ 11794359 w 19574109"/>
              <a:gd name="connsiteY7" fmla="*/ 1873690 h 9550685"/>
              <a:gd name="connsiteX8" fmla="*/ 14071215 w 19574109"/>
              <a:gd name="connsiteY8" fmla="*/ 223030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230306 h 9550685"/>
              <a:gd name="connsiteX7" fmla="*/ 11794359 w 19574109"/>
              <a:gd name="connsiteY7" fmla="*/ 1873690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567756 w 19574109"/>
              <a:gd name="connsiteY6" fmla="*/ 2063102 h 9550685"/>
              <a:gd name="connsiteX7" fmla="*/ 11794359 w 19574109"/>
              <a:gd name="connsiteY7" fmla="*/ 1873690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567756 w 19574109"/>
              <a:gd name="connsiteY6" fmla="*/ 2063102 h 9550685"/>
              <a:gd name="connsiteX7" fmla="*/ 11867511 w 19574109"/>
              <a:gd name="connsiteY7" fmla="*/ 1743061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1867511 w 19574109"/>
              <a:gd name="connsiteY7" fmla="*/ 1743061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2071292 w 19574109"/>
              <a:gd name="connsiteY7" fmla="*/ 2124497 h 9550685"/>
              <a:gd name="connsiteX8" fmla="*/ 14107791 w 19574109"/>
              <a:gd name="connsiteY8" fmla="*/ 2026526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74109"/>
              <a:gd name="connsiteY0" fmla="*/ 593530 h 9550685"/>
              <a:gd name="connsiteX1" fmla="*/ 3509895 w 19574109"/>
              <a:gd name="connsiteY1" fmla="*/ 785554 h 9550685"/>
              <a:gd name="connsiteX2" fmla="*/ 4844919 w 19574109"/>
              <a:gd name="connsiteY2" fmla="*/ 1791394 h 9550685"/>
              <a:gd name="connsiteX3" fmla="*/ 6381111 w 19574109"/>
              <a:gd name="connsiteY3" fmla="*/ 1672522 h 9550685"/>
              <a:gd name="connsiteX4" fmla="*/ 7661271 w 19574109"/>
              <a:gd name="connsiteY4" fmla="*/ 2413186 h 9550685"/>
              <a:gd name="connsiteX5" fmla="*/ 9544935 w 19574109"/>
              <a:gd name="connsiteY5" fmla="*/ 1946842 h 9550685"/>
              <a:gd name="connsiteX6" fmla="*/ 10614783 w 19574109"/>
              <a:gd name="connsiteY6" fmla="*/ 2439312 h 9550685"/>
              <a:gd name="connsiteX7" fmla="*/ 12071292 w 19574109"/>
              <a:gd name="connsiteY7" fmla="*/ 2124497 h 9550685"/>
              <a:gd name="connsiteX8" fmla="*/ 14290671 w 19574109"/>
              <a:gd name="connsiteY8" fmla="*/ 2465438 h 9550685"/>
              <a:gd name="connsiteX9" fmla="*/ 15881727 w 19574109"/>
              <a:gd name="connsiteY9" fmla="*/ 895282 h 9550685"/>
              <a:gd name="connsiteX10" fmla="*/ 17747103 w 19574109"/>
              <a:gd name="connsiteY10" fmla="*/ 2230306 h 9550685"/>
              <a:gd name="connsiteX11" fmla="*/ 18405471 w 19574109"/>
              <a:gd name="connsiteY11" fmla="*/ 8311066 h 9550685"/>
              <a:gd name="connsiteX12" fmla="*/ 1004439 w 19574109"/>
              <a:gd name="connsiteY12" fmla="*/ 8868850 h 9550685"/>
              <a:gd name="connsiteX13" fmla="*/ 2257167 w 19574109"/>
              <a:gd name="connsiteY13" fmla="*/ 593530 h 9550685"/>
              <a:gd name="connsiteX0" fmla="*/ 2257167 w 19592234"/>
              <a:gd name="connsiteY0" fmla="*/ 593530 h 9550685"/>
              <a:gd name="connsiteX1" fmla="*/ 3509895 w 19592234"/>
              <a:gd name="connsiteY1" fmla="*/ 785554 h 9550685"/>
              <a:gd name="connsiteX2" fmla="*/ 4844919 w 19592234"/>
              <a:gd name="connsiteY2" fmla="*/ 1791394 h 9550685"/>
              <a:gd name="connsiteX3" fmla="*/ 6381111 w 19592234"/>
              <a:gd name="connsiteY3" fmla="*/ 1672522 h 9550685"/>
              <a:gd name="connsiteX4" fmla="*/ 7661271 w 19592234"/>
              <a:gd name="connsiteY4" fmla="*/ 2413186 h 9550685"/>
              <a:gd name="connsiteX5" fmla="*/ 9544935 w 19592234"/>
              <a:gd name="connsiteY5" fmla="*/ 1946842 h 9550685"/>
              <a:gd name="connsiteX6" fmla="*/ 10614783 w 19592234"/>
              <a:gd name="connsiteY6" fmla="*/ 2439312 h 9550685"/>
              <a:gd name="connsiteX7" fmla="*/ 12071292 w 19592234"/>
              <a:gd name="connsiteY7" fmla="*/ 2124497 h 9550685"/>
              <a:gd name="connsiteX8" fmla="*/ 14290671 w 19592234"/>
              <a:gd name="connsiteY8" fmla="*/ 2465438 h 9550685"/>
              <a:gd name="connsiteX9" fmla="*/ 15338313 w 19592234"/>
              <a:gd name="connsiteY9" fmla="*/ 963209 h 9550685"/>
              <a:gd name="connsiteX10" fmla="*/ 17747103 w 19592234"/>
              <a:gd name="connsiteY10" fmla="*/ 2230306 h 9550685"/>
              <a:gd name="connsiteX11" fmla="*/ 18405471 w 19592234"/>
              <a:gd name="connsiteY11" fmla="*/ 8311066 h 9550685"/>
              <a:gd name="connsiteX12" fmla="*/ 1004439 w 19592234"/>
              <a:gd name="connsiteY12" fmla="*/ 8868850 h 9550685"/>
              <a:gd name="connsiteX13" fmla="*/ 2257167 w 19592234"/>
              <a:gd name="connsiteY13" fmla="*/ 593530 h 9550685"/>
              <a:gd name="connsiteX0" fmla="*/ 2257167 w 19592234"/>
              <a:gd name="connsiteY0" fmla="*/ 593530 h 9550685"/>
              <a:gd name="connsiteX1" fmla="*/ 3509895 w 19592234"/>
              <a:gd name="connsiteY1" fmla="*/ 785554 h 9550685"/>
              <a:gd name="connsiteX2" fmla="*/ 4844919 w 19592234"/>
              <a:gd name="connsiteY2" fmla="*/ 1791394 h 9550685"/>
              <a:gd name="connsiteX3" fmla="*/ 6381111 w 19592234"/>
              <a:gd name="connsiteY3" fmla="*/ 1672522 h 9550685"/>
              <a:gd name="connsiteX4" fmla="*/ 7661271 w 19592234"/>
              <a:gd name="connsiteY4" fmla="*/ 2413186 h 9550685"/>
              <a:gd name="connsiteX5" fmla="*/ 9544935 w 19592234"/>
              <a:gd name="connsiteY5" fmla="*/ 1946842 h 9550685"/>
              <a:gd name="connsiteX6" fmla="*/ 10614783 w 19592234"/>
              <a:gd name="connsiteY6" fmla="*/ 2439312 h 9550685"/>
              <a:gd name="connsiteX7" fmla="*/ 12071292 w 19592234"/>
              <a:gd name="connsiteY7" fmla="*/ 2124497 h 9550685"/>
              <a:gd name="connsiteX8" fmla="*/ 13564376 w 19592234"/>
              <a:gd name="connsiteY8" fmla="*/ 2496789 h 9550685"/>
              <a:gd name="connsiteX9" fmla="*/ 15338313 w 19592234"/>
              <a:gd name="connsiteY9" fmla="*/ 963209 h 9550685"/>
              <a:gd name="connsiteX10" fmla="*/ 17747103 w 19592234"/>
              <a:gd name="connsiteY10" fmla="*/ 2230306 h 9550685"/>
              <a:gd name="connsiteX11" fmla="*/ 18405471 w 19592234"/>
              <a:gd name="connsiteY11" fmla="*/ 8311066 h 9550685"/>
              <a:gd name="connsiteX12" fmla="*/ 1004439 w 19592234"/>
              <a:gd name="connsiteY12" fmla="*/ 8868850 h 9550685"/>
              <a:gd name="connsiteX13" fmla="*/ 2257167 w 19592234"/>
              <a:gd name="connsiteY13" fmla="*/ 593530 h 95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2234" h="9550685">
                <a:moveTo>
                  <a:pt x="2257167" y="593530"/>
                </a:moveTo>
                <a:cubicBezTo>
                  <a:pt x="2674743" y="-753686"/>
                  <a:pt x="3078603" y="585910"/>
                  <a:pt x="3509895" y="785554"/>
                </a:cubicBezTo>
                <a:cubicBezTo>
                  <a:pt x="3941187" y="985198"/>
                  <a:pt x="4366383" y="1643566"/>
                  <a:pt x="4844919" y="1791394"/>
                </a:cubicBezTo>
                <a:cubicBezTo>
                  <a:pt x="5323455" y="1939222"/>
                  <a:pt x="5911719" y="1568890"/>
                  <a:pt x="6381111" y="1672522"/>
                </a:cubicBezTo>
                <a:cubicBezTo>
                  <a:pt x="6850503" y="1776154"/>
                  <a:pt x="7133967" y="2367466"/>
                  <a:pt x="7661271" y="2413186"/>
                </a:cubicBezTo>
                <a:cubicBezTo>
                  <a:pt x="8188575" y="2458906"/>
                  <a:pt x="9052683" y="1942488"/>
                  <a:pt x="9544935" y="1946842"/>
                </a:cubicBezTo>
                <a:cubicBezTo>
                  <a:pt x="10037187" y="1951196"/>
                  <a:pt x="10193724" y="2409703"/>
                  <a:pt x="10614783" y="2439312"/>
                </a:cubicBezTo>
                <a:cubicBezTo>
                  <a:pt x="11035842" y="2468921"/>
                  <a:pt x="11579693" y="2114918"/>
                  <a:pt x="12071292" y="2124497"/>
                </a:cubicBezTo>
                <a:cubicBezTo>
                  <a:pt x="12562891" y="2134076"/>
                  <a:pt x="13019872" y="2690337"/>
                  <a:pt x="13564376" y="2496789"/>
                </a:cubicBezTo>
                <a:cubicBezTo>
                  <a:pt x="14108880" y="2303241"/>
                  <a:pt x="14641192" y="1007623"/>
                  <a:pt x="15338313" y="963209"/>
                </a:cubicBezTo>
                <a:cubicBezTo>
                  <a:pt x="16035434" y="918795"/>
                  <a:pt x="17235910" y="1005663"/>
                  <a:pt x="17747103" y="2230306"/>
                </a:cubicBezTo>
                <a:cubicBezTo>
                  <a:pt x="18258296" y="3454949"/>
                  <a:pt x="21195915" y="7204642"/>
                  <a:pt x="18405471" y="8311066"/>
                </a:cubicBezTo>
                <a:cubicBezTo>
                  <a:pt x="15615027" y="9417490"/>
                  <a:pt x="3697347" y="10158154"/>
                  <a:pt x="1004439" y="8868850"/>
                </a:cubicBezTo>
                <a:cubicBezTo>
                  <a:pt x="-1688469" y="7579546"/>
                  <a:pt x="1839591" y="1940746"/>
                  <a:pt x="2257167" y="5935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small-fruit-tree-growing-on-earth_41467">
            <a:extLst>
              <a:ext uri="{FF2B5EF4-FFF2-40B4-BE49-F238E27FC236}">
                <a16:creationId xmlns:a16="http://schemas.microsoft.com/office/drawing/2014/main" id="{39D7B993-488A-47BF-A92F-903259E64002}"/>
              </a:ext>
            </a:extLst>
          </p:cNvPr>
          <p:cNvSpPr>
            <a:spLocks noChangeAspect="1"/>
          </p:cNvSpPr>
          <p:nvPr/>
        </p:nvSpPr>
        <p:spPr bwMode="auto">
          <a:xfrm>
            <a:off x="7070994" y="5818458"/>
            <a:ext cx="712731" cy="71256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  <a:gd name="connsiteX288" fmla="*/ 373273 h 605239"/>
              <a:gd name="connsiteY288" fmla="*/ 373273 h 605239"/>
              <a:gd name="connsiteX289" fmla="*/ 373273 h 605239"/>
              <a:gd name="connsiteY289" fmla="*/ 373273 h 605239"/>
              <a:gd name="connsiteX290" fmla="*/ 373273 h 605239"/>
              <a:gd name="connsiteY290" fmla="*/ 373273 h 605239"/>
              <a:gd name="connsiteX291" fmla="*/ 373273 h 605239"/>
              <a:gd name="connsiteY291" fmla="*/ 373273 h 605239"/>
              <a:gd name="connsiteX292" fmla="*/ 373273 h 605239"/>
              <a:gd name="connsiteY292" fmla="*/ 373273 h 605239"/>
              <a:gd name="connsiteX293" fmla="*/ 373273 h 605239"/>
              <a:gd name="connsiteY293" fmla="*/ 373273 h 605239"/>
              <a:gd name="connsiteX294" fmla="*/ 373273 h 605239"/>
              <a:gd name="connsiteY294" fmla="*/ 373273 h 605239"/>
              <a:gd name="connsiteX295" fmla="*/ 373273 h 605239"/>
              <a:gd name="connsiteY295" fmla="*/ 373273 h 605239"/>
              <a:gd name="connsiteX296" fmla="*/ 373273 h 605239"/>
              <a:gd name="connsiteY296" fmla="*/ 373273 h 605239"/>
              <a:gd name="connsiteX297" fmla="*/ 373273 h 605239"/>
              <a:gd name="connsiteY297" fmla="*/ 373273 h 605239"/>
              <a:gd name="connsiteX298" fmla="*/ 373273 h 605239"/>
              <a:gd name="connsiteY298" fmla="*/ 373273 h 605239"/>
              <a:gd name="connsiteX299" fmla="*/ 373273 h 605239"/>
              <a:gd name="connsiteY299" fmla="*/ 373273 h 605239"/>
              <a:gd name="connsiteX300" fmla="*/ 373273 h 605239"/>
              <a:gd name="connsiteY300" fmla="*/ 373273 h 605239"/>
              <a:gd name="connsiteX301" fmla="*/ 373273 h 605239"/>
              <a:gd name="connsiteY301" fmla="*/ 373273 h 605239"/>
              <a:gd name="connsiteX302" fmla="*/ 373273 h 605239"/>
              <a:gd name="connsiteY302" fmla="*/ 373273 h 605239"/>
              <a:gd name="connsiteX303" fmla="*/ 373273 h 605239"/>
              <a:gd name="connsiteY303" fmla="*/ 373273 h 605239"/>
              <a:gd name="connsiteX304" fmla="*/ 373273 h 605239"/>
              <a:gd name="connsiteY304" fmla="*/ 373273 h 605239"/>
              <a:gd name="connsiteX305" fmla="*/ 373273 h 605239"/>
              <a:gd name="connsiteY305" fmla="*/ 373273 h 605239"/>
              <a:gd name="connsiteX306" fmla="*/ 373273 h 605239"/>
              <a:gd name="connsiteY306" fmla="*/ 373273 h 605239"/>
              <a:gd name="connsiteX307" fmla="*/ 373273 h 605239"/>
              <a:gd name="connsiteY307" fmla="*/ 373273 h 605239"/>
              <a:gd name="connsiteX308" fmla="*/ 373273 h 605239"/>
              <a:gd name="connsiteY308" fmla="*/ 373273 h 605239"/>
              <a:gd name="connsiteX309" fmla="*/ 373273 h 605239"/>
              <a:gd name="connsiteY309" fmla="*/ 373273 h 605239"/>
              <a:gd name="connsiteX310" fmla="*/ 373273 h 605239"/>
              <a:gd name="connsiteY310" fmla="*/ 373273 h 605239"/>
              <a:gd name="connsiteX311" fmla="*/ 373273 h 605239"/>
              <a:gd name="connsiteY311" fmla="*/ 373273 h 605239"/>
              <a:gd name="connsiteX312" fmla="*/ 373273 h 605239"/>
              <a:gd name="connsiteY312" fmla="*/ 373273 h 605239"/>
              <a:gd name="connsiteX313" fmla="*/ 373273 h 605239"/>
              <a:gd name="connsiteY313" fmla="*/ 373273 h 605239"/>
              <a:gd name="connsiteX314" fmla="*/ 373273 h 605239"/>
              <a:gd name="connsiteY314" fmla="*/ 373273 h 605239"/>
              <a:gd name="connsiteX315" fmla="*/ 373273 h 605239"/>
              <a:gd name="connsiteY315" fmla="*/ 373273 h 605239"/>
              <a:gd name="connsiteX316" fmla="*/ 373273 h 605239"/>
              <a:gd name="connsiteY316" fmla="*/ 373273 h 605239"/>
              <a:gd name="connsiteX317" fmla="*/ 373273 h 605239"/>
              <a:gd name="connsiteY317" fmla="*/ 373273 h 605239"/>
              <a:gd name="connsiteX318" fmla="*/ 373273 h 605239"/>
              <a:gd name="connsiteY318" fmla="*/ 373273 h 605239"/>
              <a:gd name="connsiteX319" fmla="*/ 373273 h 605239"/>
              <a:gd name="connsiteY319" fmla="*/ 373273 h 605239"/>
              <a:gd name="connsiteX320" fmla="*/ 373273 h 605239"/>
              <a:gd name="connsiteY320" fmla="*/ 373273 h 605239"/>
              <a:gd name="connsiteX321" fmla="*/ 373273 h 605239"/>
              <a:gd name="connsiteY321" fmla="*/ 373273 h 605239"/>
              <a:gd name="connsiteX322" fmla="*/ 373273 h 605239"/>
              <a:gd name="connsiteY322" fmla="*/ 373273 h 605239"/>
              <a:gd name="connsiteX323" fmla="*/ 373273 h 605239"/>
              <a:gd name="connsiteY323" fmla="*/ 373273 h 605239"/>
              <a:gd name="connsiteX324" fmla="*/ 373273 h 605239"/>
              <a:gd name="connsiteY324" fmla="*/ 373273 h 605239"/>
              <a:gd name="connsiteX325" fmla="*/ 373273 h 605239"/>
              <a:gd name="connsiteY325" fmla="*/ 373273 h 605239"/>
              <a:gd name="connsiteX326" fmla="*/ 373273 h 605239"/>
              <a:gd name="connsiteY326" fmla="*/ 373273 h 605239"/>
              <a:gd name="connsiteX327" fmla="*/ 373273 h 605239"/>
              <a:gd name="connsiteY327" fmla="*/ 373273 h 605239"/>
              <a:gd name="connsiteX328" fmla="*/ 373273 h 605239"/>
              <a:gd name="connsiteY328" fmla="*/ 373273 h 605239"/>
              <a:gd name="connsiteX329" fmla="*/ 373273 h 605239"/>
              <a:gd name="connsiteY329" fmla="*/ 373273 h 605239"/>
              <a:gd name="connsiteX330" fmla="*/ 373273 h 605239"/>
              <a:gd name="connsiteY330" fmla="*/ 373273 h 605239"/>
              <a:gd name="connsiteX331" fmla="*/ 373273 h 605239"/>
              <a:gd name="connsiteY331" fmla="*/ 373273 h 605239"/>
              <a:gd name="connsiteX332" fmla="*/ 373273 h 605239"/>
              <a:gd name="connsiteY332" fmla="*/ 373273 h 605239"/>
              <a:gd name="connsiteX333" fmla="*/ 373273 h 605239"/>
              <a:gd name="connsiteY333" fmla="*/ 373273 h 605239"/>
              <a:gd name="connsiteX334" fmla="*/ 373273 h 605239"/>
              <a:gd name="connsiteY334" fmla="*/ 373273 h 605239"/>
              <a:gd name="connsiteX335" fmla="*/ 373273 h 605239"/>
              <a:gd name="connsiteY335" fmla="*/ 373273 h 605239"/>
              <a:gd name="connsiteX336" fmla="*/ 373273 h 605239"/>
              <a:gd name="connsiteY336" fmla="*/ 373273 h 605239"/>
              <a:gd name="connsiteX337" fmla="*/ 373273 h 605239"/>
              <a:gd name="connsiteY337" fmla="*/ 373273 h 605239"/>
              <a:gd name="connsiteX338" fmla="*/ 373273 h 605239"/>
              <a:gd name="connsiteY338" fmla="*/ 373273 h 605239"/>
              <a:gd name="connsiteX339" fmla="*/ 373273 h 605239"/>
              <a:gd name="connsiteY339" fmla="*/ 373273 h 605239"/>
              <a:gd name="connsiteX340" fmla="*/ 373273 h 605239"/>
              <a:gd name="connsiteY340" fmla="*/ 373273 h 605239"/>
              <a:gd name="connsiteX341" fmla="*/ 373273 h 605239"/>
              <a:gd name="connsiteY341" fmla="*/ 373273 h 605239"/>
              <a:gd name="connsiteX342" fmla="*/ 373273 h 605239"/>
              <a:gd name="connsiteY342" fmla="*/ 373273 h 605239"/>
              <a:gd name="connsiteX343" fmla="*/ 373273 h 605239"/>
              <a:gd name="connsiteY343" fmla="*/ 373273 h 605239"/>
              <a:gd name="connsiteX344" fmla="*/ 373273 h 605239"/>
              <a:gd name="connsiteY344" fmla="*/ 373273 h 605239"/>
              <a:gd name="connsiteX345" fmla="*/ 373273 h 605239"/>
              <a:gd name="connsiteY345" fmla="*/ 373273 h 605239"/>
              <a:gd name="connsiteX346" fmla="*/ 373273 h 605239"/>
              <a:gd name="connsiteY346" fmla="*/ 373273 h 605239"/>
              <a:gd name="connsiteX347" fmla="*/ 373273 h 605239"/>
              <a:gd name="connsiteY347" fmla="*/ 373273 h 605239"/>
              <a:gd name="connsiteX348" fmla="*/ 373273 h 605239"/>
              <a:gd name="connsiteY348" fmla="*/ 373273 h 605239"/>
              <a:gd name="connsiteX349" fmla="*/ 373273 h 605239"/>
              <a:gd name="connsiteY349" fmla="*/ 373273 h 605239"/>
              <a:gd name="connsiteX350" fmla="*/ 373273 h 605239"/>
              <a:gd name="connsiteY350" fmla="*/ 373273 h 605239"/>
              <a:gd name="connsiteX351" fmla="*/ 373273 h 605239"/>
              <a:gd name="connsiteY351" fmla="*/ 373273 h 605239"/>
              <a:gd name="connsiteX352" fmla="*/ 373273 h 605239"/>
              <a:gd name="connsiteY352" fmla="*/ 373273 h 605239"/>
              <a:gd name="connsiteX353" fmla="*/ 373273 h 605239"/>
              <a:gd name="connsiteY353" fmla="*/ 373273 h 605239"/>
              <a:gd name="connsiteX354" fmla="*/ 373273 h 605239"/>
              <a:gd name="connsiteY354" fmla="*/ 373273 h 605239"/>
              <a:gd name="connsiteX355" fmla="*/ 373273 h 605239"/>
              <a:gd name="connsiteY355" fmla="*/ 373273 h 605239"/>
              <a:gd name="connsiteX356" fmla="*/ 373273 h 605239"/>
              <a:gd name="connsiteY356" fmla="*/ 373273 h 605239"/>
              <a:gd name="connsiteX357" fmla="*/ 373273 h 605239"/>
              <a:gd name="connsiteY357" fmla="*/ 373273 h 605239"/>
              <a:gd name="connsiteX358" fmla="*/ 373273 h 605239"/>
              <a:gd name="connsiteY358" fmla="*/ 373273 h 605239"/>
              <a:gd name="connsiteX359" fmla="*/ 373273 h 605239"/>
              <a:gd name="connsiteY359" fmla="*/ 373273 h 605239"/>
              <a:gd name="connsiteX360" fmla="*/ 373273 h 605239"/>
              <a:gd name="connsiteY360" fmla="*/ 373273 h 605239"/>
              <a:gd name="connsiteX361" fmla="*/ 373273 h 605239"/>
              <a:gd name="connsiteY361" fmla="*/ 373273 h 605239"/>
              <a:gd name="connsiteX362" fmla="*/ 373273 h 605239"/>
              <a:gd name="connsiteY362" fmla="*/ 373273 h 605239"/>
              <a:gd name="connsiteX363" fmla="*/ 373273 h 605239"/>
              <a:gd name="connsiteY363" fmla="*/ 373273 h 605239"/>
              <a:gd name="connsiteX364" fmla="*/ 373273 h 605239"/>
              <a:gd name="connsiteY364" fmla="*/ 373273 h 605239"/>
              <a:gd name="connsiteX365" fmla="*/ 373273 h 605239"/>
              <a:gd name="connsiteY365" fmla="*/ 373273 h 605239"/>
              <a:gd name="connsiteX366" fmla="*/ 373273 h 605239"/>
              <a:gd name="connsiteY366" fmla="*/ 373273 h 605239"/>
              <a:gd name="connsiteX367" fmla="*/ 373273 h 605239"/>
              <a:gd name="connsiteY367" fmla="*/ 373273 h 605239"/>
              <a:gd name="connsiteX368" fmla="*/ 373273 h 605239"/>
              <a:gd name="connsiteY368" fmla="*/ 373273 h 605239"/>
              <a:gd name="connsiteX369" fmla="*/ 373273 h 605239"/>
              <a:gd name="connsiteY369" fmla="*/ 373273 h 605239"/>
              <a:gd name="connsiteX370" fmla="*/ 373273 h 605239"/>
              <a:gd name="connsiteY370" fmla="*/ 373273 h 605239"/>
              <a:gd name="connsiteX371" fmla="*/ 373273 h 605239"/>
              <a:gd name="connsiteY371" fmla="*/ 373273 h 605239"/>
              <a:gd name="connsiteX372" fmla="*/ 373273 h 605239"/>
              <a:gd name="connsiteY372" fmla="*/ 373273 h 605239"/>
              <a:gd name="connsiteX373" fmla="*/ 373273 h 605239"/>
              <a:gd name="connsiteY373" fmla="*/ 373273 h 605239"/>
              <a:gd name="connsiteX374" fmla="*/ 373273 h 605239"/>
              <a:gd name="connsiteY374" fmla="*/ 373273 h 605239"/>
              <a:gd name="connsiteX375" fmla="*/ 373273 h 605239"/>
              <a:gd name="connsiteY375" fmla="*/ 373273 h 605239"/>
              <a:gd name="connsiteX376" fmla="*/ 373273 h 605239"/>
              <a:gd name="connsiteY376" fmla="*/ 373273 h 605239"/>
              <a:gd name="connsiteX377" fmla="*/ 373273 h 605239"/>
              <a:gd name="connsiteY377" fmla="*/ 373273 h 605239"/>
              <a:gd name="connsiteX378" fmla="*/ 373273 h 605239"/>
              <a:gd name="connsiteY378" fmla="*/ 373273 h 605239"/>
              <a:gd name="connsiteX379" fmla="*/ 373273 h 605239"/>
              <a:gd name="connsiteY379" fmla="*/ 373273 h 605239"/>
              <a:gd name="connsiteX380" fmla="*/ 373273 h 605239"/>
              <a:gd name="connsiteY380" fmla="*/ 373273 h 605239"/>
              <a:gd name="connsiteX381" fmla="*/ 373273 h 605239"/>
              <a:gd name="connsiteY381" fmla="*/ 373273 h 605239"/>
              <a:gd name="connsiteX382" fmla="*/ 373273 h 605239"/>
              <a:gd name="connsiteY382" fmla="*/ 373273 h 605239"/>
              <a:gd name="connsiteX383" fmla="*/ 373273 h 605239"/>
              <a:gd name="connsiteY383" fmla="*/ 373273 h 605239"/>
              <a:gd name="connsiteX384" fmla="*/ 373273 h 605239"/>
              <a:gd name="connsiteY384" fmla="*/ 373273 h 605239"/>
              <a:gd name="connsiteX385" fmla="*/ 373273 h 605239"/>
              <a:gd name="connsiteY385" fmla="*/ 373273 h 605239"/>
              <a:gd name="connsiteX386" fmla="*/ 373273 h 605239"/>
              <a:gd name="connsiteY386" fmla="*/ 373273 h 605239"/>
              <a:gd name="connsiteX387" fmla="*/ 373273 h 605239"/>
              <a:gd name="connsiteY387" fmla="*/ 373273 h 605239"/>
              <a:gd name="connsiteX388" fmla="*/ 373273 h 605239"/>
              <a:gd name="connsiteY388" fmla="*/ 373273 h 605239"/>
              <a:gd name="connsiteX389" fmla="*/ 373273 h 605239"/>
              <a:gd name="connsiteY389" fmla="*/ 373273 h 605239"/>
              <a:gd name="connsiteX390" fmla="*/ 373273 h 605239"/>
              <a:gd name="connsiteY390" fmla="*/ 373273 h 605239"/>
              <a:gd name="connsiteX391" fmla="*/ 373273 h 605239"/>
              <a:gd name="connsiteY391" fmla="*/ 373273 h 605239"/>
              <a:gd name="connsiteX392" fmla="*/ 373273 h 605239"/>
              <a:gd name="connsiteY392" fmla="*/ 373273 h 605239"/>
              <a:gd name="connsiteX393" fmla="*/ 373273 h 605239"/>
              <a:gd name="connsiteY393" fmla="*/ 373273 h 605239"/>
              <a:gd name="connsiteX394" fmla="*/ 373273 h 605239"/>
              <a:gd name="connsiteY394" fmla="*/ 373273 h 605239"/>
              <a:gd name="connsiteX395" fmla="*/ 373273 h 605239"/>
              <a:gd name="connsiteY395" fmla="*/ 373273 h 605239"/>
              <a:gd name="connsiteX396" fmla="*/ 373273 h 605239"/>
              <a:gd name="connsiteY396" fmla="*/ 373273 h 605239"/>
              <a:gd name="connsiteX397" fmla="*/ 373273 h 605239"/>
              <a:gd name="connsiteY397" fmla="*/ 373273 h 605239"/>
              <a:gd name="connsiteX398" fmla="*/ 373273 h 605239"/>
              <a:gd name="connsiteY398" fmla="*/ 373273 h 605239"/>
              <a:gd name="connsiteX399" fmla="*/ 373273 h 605239"/>
              <a:gd name="connsiteY399" fmla="*/ 373273 h 605239"/>
              <a:gd name="connsiteX400" fmla="*/ 373273 h 605239"/>
              <a:gd name="connsiteY400" fmla="*/ 373273 h 605239"/>
              <a:gd name="connsiteX401" fmla="*/ 373273 h 605239"/>
              <a:gd name="connsiteY401" fmla="*/ 373273 h 605239"/>
              <a:gd name="connsiteX402" fmla="*/ 373273 h 605239"/>
              <a:gd name="connsiteY402" fmla="*/ 373273 h 605239"/>
              <a:gd name="connsiteX403" fmla="*/ 373273 h 605239"/>
              <a:gd name="connsiteY403" fmla="*/ 373273 h 605239"/>
              <a:gd name="connsiteX404" fmla="*/ 373273 h 605239"/>
              <a:gd name="connsiteY404" fmla="*/ 373273 h 605239"/>
              <a:gd name="connsiteX405" fmla="*/ 373273 h 605239"/>
              <a:gd name="connsiteY405" fmla="*/ 373273 h 605239"/>
              <a:gd name="connsiteX406" fmla="*/ 373273 h 605239"/>
              <a:gd name="connsiteY406" fmla="*/ 373273 h 605239"/>
              <a:gd name="connsiteX407" fmla="*/ 373273 h 605239"/>
              <a:gd name="connsiteY407" fmla="*/ 373273 h 605239"/>
              <a:gd name="connsiteX408" fmla="*/ 373273 h 605239"/>
              <a:gd name="connsiteY408" fmla="*/ 373273 h 605239"/>
              <a:gd name="connsiteX409" fmla="*/ 373273 h 605239"/>
              <a:gd name="connsiteY409" fmla="*/ 373273 h 605239"/>
              <a:gd name="connsiteX410" fmla="*/ 373273 h 605239"/>
              <a:gd name="connsiteY410" fmla="*/ 373273 h 605239"/>
              <a:gd name="connsiteX411" fmla="*/ 373273 h 605239"/>
              <a:gd name="connsiteY411" fmla="*/ 373273 h 605239"/>
              <a:gd name="connsiteX412" fmla="*/ 373273 h 605239"/>
              <a:gd name="connsiteY412" fmla="*/ 373273 h 605239"/>
              <a:gd name="connsiteX413" fmla="*/ 373273 h 605239"/>
              <a:gd name="connsiteY413" fmla="*/ 373273 h 605239"/>
              <a:gd name="connsiteX414" fmla="*/ 373273 h 605239"/>
              <a:gd name="connsiteY414" fmla="*/ 373273 h 605239"/>
              <a:gd name="connsiteX415" fmla="*/ 373273 h 605239"/>
              <a:gd name="connsiteY415" fmla="*/ 373273 h 605239"/>
              <a:gd name="connsiteX416" fmla="*/ 373273 h 605239"/>
              <a:gd name="connsiteY416" fmla="*/ 373273 h 605239"/>
              <a:gd name="connsiteX417" fmla="*/ 373273 h 605239"/>
              <a:gd name="connsiteY417" fmla="*/ 373273 h 605239"/>
              <a:gd name="connsiteX418" fmla="*/ 373273 h 605239"/>
              <a:gd name="connsiteY418" fmla="*/ 373273 h 605239"/>
              <a:gd name="connsiteX419" fmla="*/ 373273 h 605239"/>
              <a:gd name="connsiteY419" fmla="*/ 373273 h 605239"/>
              <a:gd name="connsiteX420" fmla="*/ 373273 h 605239"/>
              <a:gd name="connsiteY420" fmla="*/ 373273 h 605239"/>
              <a:gd name="connsiteX421" fmla="*/ 373273 h 605239"/>
              <a:gd name="connsiteY421" fmla="*/ 373273 h 605239"/>
              <a:gd name="connsiteX422" fmla="*/ 373273 h 605239"/>
              <a:gd name="connsiteY422" fmla="*/ 373273 h 605239"/>
              <a:gd name="connsiteX423" fmla="*/ 373273 h 605239"/>
              <a:gd name="connsiteY423" fmla="*/ 373273 h 605239"/>
              <a:gd name="connsiteX424" fmla="*/ 373273 h 605239"/>
              <a:gd name="connsiteY424" fmla="*/ 373273 h 605239"/>
              <a:gd name="connsiteX425" fmla="*/ 373273 h 605239"/>
              <a:gd name="connsiteY425" fmla="*/ 373273 h 605239"/>
              <a:gd name="connsiteX426" fmla="*/ 373273 h 605239"/>
              <a:gd name="connsiteY426" fmla="*/ 373273 h 605239"/>
              <a:gd name="connsiteX427" fmla="*/ 373273 h 605239"/>
              <a:gd name="connsiteY427" fmla="*/ 373273 h 605239"/>
              <a:gd name="connsiteX428" fmla="*/ 373273 h 605239"/>
              <a:gd name="connsiteY428" fmla="*/ 373273 h 605239"/>
              <a:gd name="connsiteX429" fmla="*/ 373273 h 605239"/>
              <a:gd name="connsiteY429" fmla="*/ 373273 h 605239"/>
              <a:gd name="connsiteX430" fmla="*/ 373273 h 605239"/>
              <a:gd name="connsiteY430" fmla="*/ 373273 h 605239"/>
              <a:gd name="connsiteX431" fmla="*/ 373273 h 605239"/>
              <a:gd name="connsiteY431" fmla="*/ 373273 h 605239"/>
              <a:gd name="connsiteX432" fmla="*/ 373273 h 605239"/>
              <a:gd name="connsiteY432" fmla="*/ 373273 h 605239"/>
              <a:gd name="connsiteX433" fmla="*/ 373273 h 605239"/>
              <a:gd name="connsiteY433" fmla="*/ 373273 h 605239"/>
              <a:gd name="connsiteX434" fmla="*/ 373273 h 605239"/>
              <a:gd name="connsiteY434" fmla="*/ 373273 h 605239"/>
              <a:gd name="connsiteX435" fmla="*/ 373273 h 605239"/>
              <a:gd name="connsiteY435" fmla="*/ 373273 h 605239"/>
              <a:gd name="connsiteX436" fmla="*/ 373273 h 605239"/>
              <a:gd name="connsiteY436" fmla="*/ 373273 h 605239"/>
              <a:gd name="connsiteX437" fmla="*/ 373273 h 605239"/>
              <a:gd name="connsiteY437" fmla="*/ 373273 h 605239"/>
              <a:gd name="connsiteX438" fmla="*/ 373273 h 605239"/>
              <a:gd name="connsiteY438" fmla="*/ 373273 h 605239"/>
              <a:gd name="connsiteX439" fmla="*/ 373273 h 605239"/>
              <a:gd name="connsiteY439" fmla="*/ 373273 h 605239"/>
              <a:gd name="connsiteX440" fmla="*/ 373273 h 605239"/>
              <a:gd name="connsiteY440" fmla="*/ 373273 h 605239"/>
              <a:gd name="connsiteX441" fmla="*/ 373273 h 605239"/>
              <a:gd name="connsiteY441" fmla="*/ 373273 h 605239"/>
              <a:gd name="connsiteX442" fmla="*/ 373273 h 605239"/>
              <a:gd name="connsiteY442" fmla="*/ 373273 h 605239"/>
              <a:gd name="connsiteX443" fmla="*/ 373273 h 605239"/>
              <a:gd name="connsiteY443" fmla="*/ 373273 h 605239"/>
              <a:gd name="connsiteX444" fmla="*/ 373273 h 605239"/>
              <a:gd name="connsiteY444" fmla="*/ 373273 h 605239"/>
              <a:gd name="connsiteX445" fmla="*/ 373273 h 605239"/>
              <a:gd name="connsiteY445" fmla="*/ 373273 h 605239"/>
              <a:gd name="connsiteX446" fmla="*/ 373273 h 605239"/>
              <a:gd name="connsiteY446" fmla="*/ 373273 h 605239"/>
              <a:gd name="connsiteX447" fmla="*/ 373273 h 605239"/>
              <a:gd name="connsiteY447" fmla="*/ 373273 h 605239"/>
              <a:gd name="connsiteX448" fmla="*/ 373273 h 605239"/>
              <a:gd name="connsiteY448" fmla="*/ 373273 h 605239"/>
              <a:gd name="connsiteX449" fmla="*/ 373273 h 605239"/>
              <a:gd name="connsiteY449" fmla="*/ 373273 h 605239"/>
              <a:gd name="connsiteX450" fmla="*/ 373273 h 605239"/>
              <a:gd name="connsiteY450" fmla="*/ 373273 h 605239"/>
              <a:gd name="connsiteX451" fmla="*/ 373273 h 605239"/>
              <a:gd name="connsiteY451" fmla="*/ 373273 h 605239"/>
              <a:gd name="connsiteX452" fmla="*/ 373273 h 605239"/>
              <a:gd name="connsiteY452" fmla="*/ 373273 h 605239"/>
              <a:gd name="connsiteX453" fmla="*/ 373273 h 605239"/>
              <a:gd name="connsiteY453" fmla="*/ 373273 h 605239"/>
              <a:gd name="connsiteX454" fmla="*/ 373273 h 605239"/>
              <a:gd name="connsiteY454" fmla="*/ 373273 h 605239"/>
              <a:gd name="connsiteX455" fmla="*/ 373273 h 605239"/>
              <a:gd name="connsiteY455" fmla="*/ 373273 h 605239"/>
              <a:gd name="connsiteX456" fmla="*/ 373273 h 605239"/>
              <a:gd name="connsiteY456" fmla="*/ 373273 h 605239"/>
              <a:gd name="connsiteX457" fmla="*/ 373273 h 605239"/>
              <a:gd name="connsiteY457" fmla="*/ 373273 h 605239"/>
              <a:gd name="connsiteX458" fmla="*/ 373273 h 605239"/>
              <a:gd name="connsiteY458" fmla="*/ 373273 h 605239"/>
              <a:gd name="connsiteX459" fmla="*/ 373273 h 605239"/>
              <a:gd name="connsiteY459" fmla="*/ 373273 h 605239"/>
              <a:gd name="connsiteX460" fmla="*/ 373273 h 605239"/>
              <a:gd name="connsiteY460" fmla="*/ 373273 h 605239"/>
              <a:gd name="connsiteX461" fmla="*/ 373273 h 605239"/>
              <a:gd name="connsiteY461" fmla="*/ 373273 h 605239"/>
              <a:gd name="connsiteX462" fmla="*/ 373273 h 605239"/>
              <a:gd name="connsiteY462" fmla="*/ 373273 h 605239"/>
              <a:gd name="connsiteX463" fmla="*/ 373273 h 605239"/>
              <a:gd name="connsiteY463" fmla="*/ 373273 h 605239"/>
              <a:gd name="connsiteX464" fmla="*/ 373273 h 605239"/>
              <a:gd name="connsiteY464" fmla="*/ 373273 h 605239"/>
              <a:gd name="connsiteX465" fmla="*/ 373273 h 605239"/>
              <a:gd name="connsiteY465" fmla="*/ 373273 h 605239"/>
              <a:gd name="connsiteX466" fmla="*/ 373273 h 605239"/>
              <a:gd name="connsiteY466" fmla="*/ 373273 h 605239"/>
              <a:gd name="connsiteX467" fmla="*/ 373273 h 605239"/>
              <a:gd name="connsiteY467" fmla="*/ 373273 h 605239"/>
              <a:gd name="connsiteX468" fmla="*/ 373273 h 605239"/>
              <a:gd name="connsiteY468" fmla="*/ 373273 h 605239"/>
              <a:gd name="connsiteX469" fmla="*/ 373273 h 605239"/>
              <a:gd name="connsiteY469" fmla="*/ 373273 h 605239"/>
              <a:gd name="connsiteX470" fmla="*/ 373273 h 605239"/>
              <a:gd name="connsiteY470" fmla="*/ 373273 h 605239"/>
              <a:gd name="connsiteX471" fmla="*/ 373273 h 605239"/>
              <a:gd name="connsiteY471" fmla="*/ 373273 h 605239"/>
              <a:gd name="connsiteX472" fmla="*/ 373273 h 605239"/>
              <a:gd name="connsiteY472" fmla="*/ 373273 h 605239"/>
              <a:gd name="connsiteX473" fmla="*/ 373273 h 605239"/>
              <a:gd name="connsiteY473" fmla="*/ 373273 h 605239"/>
              <a:gd name="connsiteX474" fmla="*/ 373273 h 605239"/>
              <a:gd name="connsiteY474" fmla="*/ 373273 h 605239"/>
              <a:gd name="connsiteX475" fmla="*/ 373273 h 605239"/>
              <a:gd name="connsiteY475" fmla="*/ 373273 h 605239"/>
              <a:gd name="connsiteX476" fmla="*/ 373273 h 605239"/>
              <a:gd name="connsiteY476" fmla="*/ 373273 h 605239"/>
              <a:gd name="connsiteX477" fmla="*/ 373273 h 605239"/>
              <a:gd name="connsiteY477" fmla="*/ 373273 h 605239"/>
              <a:gd name="connsiteX478" fmla="*/ 373273 h 605239"/>
              <a:gd name="connsiteY478" fmla="*/ 373273 h 605239"/>
              <a:gd name="connsiteX479" fmla="*/ 373273 h 605239"/>
              <a:gd name="connsiteY479" fmla="*/ 373273 h 605239"/>
              <a:gd name="connsiteX480" fmla="*/ 373273 h 605239"/>
              <a:gd name="connsiteY480" fmla="*/ 373273 h 605239"/>
              <a:gd name="connsiteX481" fmla="*/ 373273 h 605239"/>
              <a:gd name="connsiteY481" fmla="*/ 373273 h 605239"/>
              <a:gd name="connsiteX482" fmla="*/ 373273 h 605239"/>
              <a:gd name="connsiteY482" fmla="*/ 373273 h 605239"/>
              <a:gd name="connsiteX483" fmla="*/ 373273 h 605239"/>
              <a:gd name="connsiteY483" fmla="*/ 373273 h 605239"/>
              <a:gd name="connsiteX484" fmla="*/ 373273 h 605239"/>
              <a:gd name="connsiteY484" fmla="*/ 373273 h 605239"/>
              <a:gd name="connsiteX485" fmla="*/ 373273 h 605239"/>
              <a:gd name="connsiteY485" fmla="*/ 373273 h 605239"/>
              <a:gd name="connsiteX486" fmla="*/ 373273 h 605239"/>
              <a:gd name="connsiteY486" fmla="*/ 373273 h 605239"/>
              <a:gd name="connsiteX487" fmla="*/ 373273 h 605239"/>
              <a:gd name="connsiteY487" fmla="*/ 373273 h 605239"/>
              <a:gd name="connsiteX488" fmla="*/ 373273 h 605239"/>
              <a:gd name="connsiteY488" fmla="*/ 373273 h 605239"/>
              <a:gd name="connsiteX489" fmla="*/ 373273 h 605239"/>
              <a:gd name="connsiteY489" fmla="*/ 373273 h 605239"/>
              <a:gd name="connsiteX490" fmla="*/ 373273 h 605239"/>
              <a:gd name="connsiteY490" fmla="*/ 373273 h 605239"/>
              <a:gd name="connsiteX491" fmla="*/ 373273 h 605239"/>
              <a:gd name="connsiteY491" fmla="*/ 373273 h 605239"/>
              <a:gd name="connsiteX492" fmla="*/ 373273 h 605239"/>
              <a:gd name="connsiteY492" fmla="*/ 373273 h 605239"/>
              <a:gd name="connsiteX493" fmla="*/ 373273 h 605239"/>
              <a:gd name="connsiteY493" fmla="*/ 373273 h 605239"/>
              <a:gd name="connsiteX494" fmla="*/ 373273 h 605239"/>
              <a:gd name="connsiteY494" fmla="*/ 373273 h 605239"/>
              <a:gd name="connsiteX495" fmla="*/ 373273 h 605239"/>
              <a:gd name="connsiteY495" fmla="*/ 373273 h 605239"/>
              <a:gd name="connsiteX496" fmla="*/ 373273 h 605239"/>
              <a:gd name="connsiteY496" fmla="*/ 373273 h 605239"/>
              <a:gd name="connsiteX497" fmla="*/ 373273 h 605239"/>
              <a:gd name="connsiteY497" fmla="*/ 373273 h 605239"/>
              <a:gd name="connsiteX498" fmla="*/ 373273 h 605239"/>
              <a:gd name="connsiteY498" fmla="*/ 373273 h 605239"/>
              <a:gd name="connsiteX499" fmla="*/ 373273 h 605239"/>
              <a:gd name="connsiteY499" fmla="*/ 373273 h 605239"/>
              <a:gd name="connsiteX500" fmla="*/ 373273 h 605239"/>
              <a:gd name="connsiteY500" fmla="*/ 373273 h 605239"/>
              <a:gd name="connsiteX501" fmla="*/ 373273 h 605239"/>
              <a:gd name="connsiteY501" fmla="*/ 373273 h 605239"/>
              <a:gd name="connsiteX502" fmla="*/ 373273 h 605239"/>
              <a:gd name="connsiteY502" fmla="*/ 373273 h 605239"/>
              <a:gd name="connsiteX503" fmla="*/ 373273 h 605239"/>
              <a:gd name="connsiteY503" fmla="*/ 373273 h 605239"/>
              <a:gd name="connsiteX504" fmla="*/ 373273 h 605239"/>
              <a:gd name="connsiteY504" fmla="*/ 373273 h 605239"/>
              <a:gd name="connsiteX505" fmla="*/ 373273 h 605239"/>
              <a:gd name="connsiteY505" fmla="*/ 373273 h 605239"/>
              <a:gd name="connsiteX506" fmla="*/ 373273 h 605239"/>
              <a:gd name="connsiteY506" fmla="*/ 373273 h 605239"/>
              <a:gd name="connsiteX507" fmla="*/ 373273 h 605239"/>
              <a:gd name="connsiteY507" fmla="*/ 373273 h 605239"/>
              <a:gd name="connsiteX508" fmla="*/ 373273 h 605239"/>
              <a:gd name="connsiteY508" fmla="*/ 373273 h 605239"/>
              <a:gd name="connsiteX509" fmla="*/ 373273 h 605239"/>
              <a:gd name="connsiteY509" fmla="*/ 373273 h 605239"/>
              <a:gd name="connsiteX510" fmla="*/ 373273 h 605239"/>
              <a:gd name="connsiteY510" fmla="*/ 373273 h 605239"/>
              <a:gd name="connsiteX511" fmla="*/ 373273 h 605239"/>
              <a:gd name="connsiteY511" fmla="*/ 373273 h 605239"/>
              <a:gd name="connsiteX512" fmla="*/ 373273 h 605239"/>
              <a:gd name="connsiteY512" fmla="*/ 373273 h 605239"/>
              <a:gd name="connsiteX513" fmla="*/ 373273 h 605239"/>
              <a:gd name="connsiteY513" fmla="*/ 373273 h 605239"/>
              <a:gd name="connsiteX514" fmla="*/ 373273 h 605239"/>
              <a:gd name="connsiteY514" fmla="*/ 373273 h 605239"/>
              <a:gd name="connsiteX515" fmla="*/ 373273 h 605239"/>
              <a:gd name="connsiteY515" fmla="*/ 373273 h 605239"/>
              <a:gd name="connsiteX516" fmla="*/ 373273 h 605239"/>
              <a:gd name="connsiteY516" fmla="*/ 373273 h 605239"/>
              <a:gd name="connsiteX517" fmla="*/ 373273 h 605239"/>
              <a:gd name="connsiteY517" fmla="*/ 373273 h 605239"/>
              <a:gd name="connsiteX518" fmla="*/ 373273 h 605239"/>
              <a:gd name="connsiteY518" fmla="*/ 373273 h 605239"/>
              <a:gd name="connsiteX519" fmla="*/ 373273 h 605239"/>
              <a:gd name="connsiteY519" fmla="*/ 373273 h 605239"/>
              <a:gd name="connsiteX520" fmla="*/ 373273 h 605239"/>
              <a:gd name="connsiteY520" fmla="*/ 373273 h 605239"/>
              <a:gd name="connsiteX521" fmla="*/ 373273 h 605239"/>
              <a:gd name="connsiteY521" fmla="*/ 373273 h 605239"/>
              <a:gd name="connsiteX522" fmla="*/ 373273 h 605239"/>
              <a:gd name="connsiteY522" fmla="*/ 373273 h 605239"/>
              <a:gd name="connsiteX523" fmla="*/ 373273 h 605239"/>
              <a:gd name="connsiteY523" fmla="*/ 373273 h 605239"/>
              <a:gd name="connsiteX524" fmla="*/ 373273 h 605239"/>
              <a:gd name="connsiteY524" fmla="*/ 373273 h 605239"/>
              <a:gd name="connsiteX525" fmla="*/ 373273 h 605239"/>
              <a:gd name="connsiteY525" fmla="*/ 373273 h 605239"/>
              <a:gd name="connsiteX526" fmla="*/ 373273 h 605239"/>
              <a:gd name="connsiteY526" fmla="*/ 373273 h 605239"/>
              <a:gd name="connsiteX527" fmla="*/ 373273 h 605239"/>
              <a:gd name="connsiteY527" fmla="*/ 373273 h 605239"/>
              <a:gd name="connsiteX528" fmla="*/ 373273 h 605239"/>
              <a:gd name="connsiteY528" fmla="*/ 373273 h 605239"/>
              <a:gd name="connsiteX529" fmla="*/ 373273 h 605239"/>
              <a:gd name="connsiteY529" fmla="*/ 373273 h 605239"/>
              <a:gd name="connsiteX530" fmla="*/ 373273 h 605239"/>
              <a:gd name="connsiteY530" fmla="*/ 373273 h 605239"/>
              <a:gd name="connsiteX531" fmla="*/ 373273 h 605239"/>
              <a:gd name="connsiteY531" fmla="*/ 373273 h 605239"/>
              <a:gd name="connsiteX532" fmla="*/ 373273 h 605239"/>
              <a:gd name="connsiteY532" fmla="*/ 373273 h 605239"/>
              <a:gd name="connsiteX533" fmla="*/ 373273 h 605239"/>
              <a:gd name="connsiteY533" fmla="*/ 373273 h 605239"/>
              <a:gd name="connsiteX534" fmla="*/ 373273 h 605239"/>
              <a:gd name="connsiteY534" fmla="*/ 373273 h 605239"/>
              <a:gd name="connsiteX535" fmla="*/ 373273 h 605239"/>
              <a:gd name="connsiteY535" fmla="*/ 373273 h 605239"/>
              <a:gd name="connsiteX536" fmla="*/ 373273 h 605239"/>
              <a:gd name="connsiteY536" fmla="*/ 373273 h 605239"/>
              <a:gd name="connsiteX537" fmla="*/ 373273 h 605239"/>
              <a:gd name="connsiteY537" fmla="*/ 373273 h 605239"/>
              <a:gd name="connsiteX538" fmla="*/ 373273 h 605239"/>
              <a:gd name="connsiteY538" fmla="*/ 373273 h 605239"/>
              <a:gd name="connsiteX539" fmla="*/ 373273 h 605239"/>
              <a:gd name="connsiteY539" fmla="*/ 373273 h 605239"/>
              <a:gd name="connsiteX540" fmla="*/ 373273 h 605239"/>
              <a:gd name="connsiteY540" fmla="*/ 373273 h 605239"/>
              <a:gd name="connsiteX541" fmla="*/ 373273 h 605239"/>
              <a:gd name="connsiteY541" fmla="*/ 373273 h 605239"/>
              <a:gd name="connsiteX542" fmla="*/ 373273 h 605239"/>
              <a:gd name="connsiteY542" fmla="*/ 373273 h 605239"/>
              <a:gd name="connsiteX543" fmla="*/ 373273 h 605239"/>
              <a:gd name="connsiteY543" fmla="*/ 373273 h 605239"/>
              <a:gd name="connsiteX544" fmla="*/ 373273 h 605239"/>
              <a:gd name="connsiteY544" fmla="*/ 373273 h 605239"/>
              <a:gd name="connsiteX545" fmla="*/ 373273 h 605239"/>
              <a:gd name="connsiteY545" fmla="*/ 373273 h 605239"/>
              <a:gd name="connsiteX546" fmla="*/ 373273 h 605239"/>
              <a:gd name="connsiteY546" fmla="*/ 373273 h 605239"/>
              <a:gd name="connsiteX547" fmla="*/ 373273 h 605239"/>
              <a:gd name="connsiteY547" fmla="*/ 373273 h 605239"/>
              <a:gd name="connsiteX548" fmla="*/ 373273 h 605239"/>
              <a:gd name="connsiteY548" fmla="*/ 373273 h 605239"/>
              <a:gd name="connsiteX549" fmla="*/ 373273 h 605239"/>
              <a:gd name="connsiteY549" fmla="*/ 373273 h 605239"/>
              <a:gd name="connsiteX550" fmla="*/ 373273 h 605239"/>
              <a:gd name="connsiteY550" fmla="*/ 373273 h 605239"/>
              <a:gd name="connsiteX551" fmla="*/ 373273 h 605239"/>
              <a:gd name="connsiteY551" fmla="*/ 373273 h 605239"/>
              <a:gd name="connsiteX552" fmla="*/ 373273 h 605239"/>
              <a:gd name="connsiteY552" fmla="*/ 373273 h 605239"/>
              <a:gd name="connsiteX553" fmla="*/ 373273 h 605239"/>
              <a:gd name="connsiteY553" fmla="*/ 373273 h 605239"/>
              <a:gd name="connsiteX554" fmla="*/ 373273 h 605239"/>
              <a:gd name="connsiteY554" fmla="*/ 373273 h 605239"/>
              <a:gd name="connsiteX555" fmla="*/ 373273 h 605239"/>
              <a:gd name="connsiteY555" fmla="*/ 373273 h 605239"/>
              <a:gd name="connsiteX556" fmla="*/ 373273 h 605239"/>
              <a:gd name="connsiteY556" fmla="*/ 373273 h 605239"/>
              <a:gd name="connsiteX557" fmla="*/ 373273 h 605239"/>
              <a:gd name="connsiteY557" fmla="*/ 373273 h 605239"/>
              <a:gd name="connsiteX558" fmla="*/ 373273 h 605239"/>
              <a:gd name="connsiteY558" fmla="*/ 373273 h 605239"/>
              <a:gd name="connsiteX559" fmla="*/ 373273 h 605239"/>
              <a:gd name="connsiteY559" fmla="*/ 373273 h 605239"/>
              <a:gd name="connsiteX560" fmla="*/ 373273 h 605239"/>
              <a:gd name="connsiteY560" fmla="*/ 373273 h 605239"/>
              <a:gd name="connsiteX561" fmla="*/ 373273 h 605239"/>
              <a:gd name="connsiteY561" fmla="*/ 373273 h 605239"/>
              <a:gd name="connsiteX562" fmla="*/ 373273 h 605239"/>
              <a:gd name="connsiteY562" fmla="*/ 373273 h 605239"/>
              <a:gd name="connsiteX563" fmla="*/ 373273 h 605239"/>
              <a:gd name="connsiteY563" fmla="*/ 373273 h 605239"/>
              <a:gd name="connsiteX564" fmla="*/ 373273 h 605239"/>
              <a:gd name="connsiteY564" fmla="*/ 373273 h 605239"/>
              <a:gd name="connsiteX565" fmla="*/ 373273 h 605239"/>
              <a:gd name="connsiteY565" fmla="*/ 373273 h 605239"/>
              <a:gd name="connsiteX566" fmla="*/ 373273 h 605239"/>
              <a:gd name="connsiteY566" fmla="*/ 373273 h 605239"/>
              <a:gd name="connsiteX567" fmla="*/ 373273 h 605239"/>
              <a:gd name="connsiteY567" fmla="*/ 373273 h 605239"/>
              <a:gd name="connsiteX568" fmla="*/ 373273 h 605239"/>
              <a:gd name="connsiteY568" fmla="*/ 373273 h 605239"/>
              <a:gd name="connsiteX569" fmla="*/ 373273 h 605239"/>
              <a:gd name="connsiteY569" fmla="*/ 373273 h 605239"/>
              <a:gd name="connsiteX570" fmla="*/ 373273 h 605239"/>
              <a:gd name="connsiteY570" fmla="*/ 373273 h 605239"/>
              <a:gd name="connsiteX571" fmla="*/ 373273 h 605239"/>
              <a:gd name="connsiteY571" fmla="*/ 373273 h 605239"/>
              <a:gd name="connsiteX572" fmla="*/ 373273 h 605239"/>
              <a:gd name="connsiteY572" fmla="*/ 373273 h 605239"/>
              <a:gd name="connsiteX573" fmla="*/ 373273 h 605239"/>
              <a:gd name="connsiteY573" fmla="*/ 373273 h 605239"/>
              <a:gd name="connsiteX574" fmla="*/ 373273 h 605239"/>
              <a:gd name="connsiteY574" fmla="*/ 373273 h 605239"/>
              <a:gd name="connsiteX575" fmla="*/ 373273 h 605239"/>
              <a:gd name="connsiteY575" fmla="*/ 373273 h 605239"/>
              <a:gd name="connsiteX576" fmla="*/ 373273 h 605239"/>
              <a:gd name="connsiteY576" fmla="*/ 373273 h 605239"/>
              <a:gd name="connsiteX577" fmla="*/ 373273 h 605239"/>
              <a:gd name="connsiteY577" fmla="*/ 373273 h 605239"/>
              <a:gd name="connsiteX578" fmla="*/ 373273 h 605239"/>
              <a:gd name="connsiteY578" fmla="*/ 373273 h 605239"/>
              <a:gd name="connsiteX579" fmla="*/ 373273 h 605239"/>
              <a:gd name="connsiteY579" fmla="*/ 373273 h 605239"/>
              <a:gd name="connsiteX580" fmla="*/ 373273 h 605239"/>
              <a:gd name="connsiteY580" fmla="*/ 373273 h 605239"/>
              <a:gd name="connsiteX581" fmla="*/ 373273 h 605239"/>
              <a:gd name="connsiteY581" fmla="*/ 373273 h 605239"/>
              <a:gd name="connsiteX582" fmla="*/ 373273 h 605239"/>
              <a:gd name="connsiteY582" fmla="*/ 373273 h 605239"/>
              <a:gd name="connsiteX583" fmla="*/ 373273 h 605239"/>
              <a:gd name="connsiteY583" fmla="*/ 373273 h 605239"/>
              <a:gd name="connsiteX584" fmla="*/ 373273 h 605239"/>
              <a:gd name="connsiteY584" fmla="*/ 373273 h 605239"/>
              <a:gd name="connsiteX585" fmla="*/ 373273 h 605239"/>
              <a:gd name="connsiteY585" fmla="*/ 373273 h 605239"/>
              <a:gd name="connsiteX586" fmla="*/ 373273 h 605239"/>
              <a:gd name="connsiteY586" fmla="*/ 373273 h 605239"/>
              <a:gd name="connsiteX587" fmla="*/ 373273 h 605239"/>
              <a:gd name="connsiteY587" fmla="*/ 373273 h 605239"/>
              <a:gd name="connsiteX588" fmla="*/ 373273 h 605239"/>
              <a:gd name="connsiteY588" fmla="*/ 373273 h 605239"/>
              <a:gd name="connsiteX589" fmla="*/ 373273 h 605239"/>
              <a:gd name="connsiteY589" fmla="*/ 373273 h 605239"/>
              <a:gd name="connsiteX590" fmla="*/ 373273 h 605239"/>
              <a:gd name="connsiteY590" fmla="*/ 373273 h 605239"/>
              <a:gd name="connsiteX591" fmla="*/ 373273 h 605239"/>
              <a:gd name="connsiteY591" fmla="*/ 373273 h 605239"/>
              <a:gd name="connsiteX592" fmla="*/ 373273 h 605239"/>
              <a:gd name="connsiteY592" fmla="*/ 373273 h 605239"/>
              <a:gd name="connsiteX593" fmla="*/ 373273 h 605239"/>
              <a:gd name="connsiteY593" fmla="*/ 373273 h 605239"/>
              <a:gd name="connsiteX594" fmla="*/ 373273 h 605239"/>
              <a:gd name="connsiteY594" fmla="*/ 373273 h 605239"/>
              <a:gd name="connsiteX595" fmla="*/ 373273 h 605239"/>
              <a:gd name="connsiteY595" fmla="*/ 373273 h 605239"/>
              <a:gd name="connsiteX596" fmla="*/ 373273 h 605239"/>
              <a:gd name="connsiteY596" fmla="*/ 373273 h 605239"/>
              <a:gd name="connsiteX597" fmla="*/ 373273 h 605239"/>
              <a:gd name="connsiteY597" fmla="*/ 373273 h 605239"/>
              <a:gd name="connsiteX598" fmla="*/ 373273 h 605239"/>
              <a:gd name="connsiteY598" fmla="*/ 373273 h 605239"/>
              <a:gd name="connsiteX599" fmla="*/ 373273 h 605239"/>
              <a:gd name="connsiteY599" fmla="*/ 373273 h 605239"/>
              <a:gd name="connsiteX600" fmla="*/ 373273 h 605239"/>
              <a:gd name="connsiteY600" fmla="*/ 373273 h 605239"/>
              <a:gd name="connsiteX601" fmla="*/ 373273 h 605239"/>
              <a:gd name="connsiteY601" fmla="*/ 373273 h 605239"/>
              <a:gd name="connsiteX602" fmla="*/ 373273 h 605239"/>
              <a:gd name="connsiteY602" fmla="*/ 373273 h 605239"/>
              <a:gd name="connsiteX603" fmla="*/ 373273 h 605239"/>
              <a:gd name="connsiteY603" fmla="*/ 373273 h 605239"/>
              <a:gd name="connsiteX604" fmla="*/ 373273 h 605239"/>
              <a:gd name="connsiteY604" fmla="*/ 373273 h 605239"/>
              <a:gd name="connsiteX605" fmla="*/ 373273 h 605239"/>
              <a:gd name="connsiteY605" fmla="*/ 373273 h 605239"/>
              <a:gd name="connsiteX606" fmla="*/ 373273 h 605239"/>
              <a:gd name="connsiteY606" fmla="*/ 373273 h 605239"/>
              <a:gd name="connsiteX607" fmla="*/ 373273 h 605239"/>
              <a:gd name="connsiteY607" fmla="*/ 373273 h 605239"/>
              <a:gd name="connsiteX608" fmla="*/ 373273 h 605239"/>
              <a:gd name="connsiteY608" fmla="*/ 373273 h 605239"/>
              <a:gd name="connsiteX609" fmla="*/ 373273 h 605239"/>
              <a:gd name="connsiteY609" fmla="*/ 373273 h 605239"/>
              <a:gd name="connsiteX610" fmla="*/ 373273 h 605239"/>
              <a:gd name="connsiteY610" fmla="*/ 373273 h 605239"/>
              <a:gd name="connsiteX611" fmla="*/ 373273 h 605239"/>
              <a:gd name="connsiteY611" fmla="*/ 373273 h 605239"/>
              <a:gd name="connsiteX612" fmla="*/ 373273 h 605239"/>
              <a:gd name="connsiteY612" fmla="*/ 373273 h 605239"/>
              <a:gd name="connsiteX613" fmla="*/ 373273 h 605239"/>
              <a:gd name="connsiteY613" fmla="*/ 373273 h 605239"/>
              <a:gd name="connsiteX614" fmla="*/ 373273 h 605239"/>
              <a:gd name="connsiteY614" fmla="*/ 373273 h 605239"/>
              <a:gd name="connsiteX615" fmla="*/ 373273 h 605239"/>
              <a:gd name="connsiteY615" fmla="*/ 373273 h 605239"/>
              <a:gd name="connsiteX616" fmla="*/ 373273 h 605239"/>
              <a:gd name="connsiteY616" fmla="*/ 373273 h 605239"/>
              <a:gd name="connsiteX617" fmla="*/ 373273 h 605239"/>
              <a:gd name="connsiteY617" fmla="*/ 373273 h 605239"/>
              <a:gd name="connsiteX618" fmla="*/ 373273 h 605239"/>
              <a:gd name="connsiteY618" fmla="*/ 373273 h 605239"/>
              <a:gd name="connsiteX619" fmla="*/ 373273 h 605239"/>
              <a:gd name="connsiteY619" fmla="*/ 373273 h 605239"/>
              <a:gd name="connsiteX620" fmla="*/ 373273 h 605239"/>
              <a:gd name="connsiteY620" fmla="*/ 373273 h 605239"/>
              <a:gd name="connsiteX621" fmla="*/ 373273 h 605239"/>
              <a:gd name="connsiteY621" fmla="*/ 373273 h 605239"/>
              <a:gd name="connsiteX622" fmla="*/ 373273 h 605239"/>
              <a:gd name="connsiteY622" fmla="*/ 373273 h 605239"/>
              <a:gd name="connsiteX623" fmla="*/ 373273 h 605239"/>
              <a:gd name="connsiteY623" fmla="*/ 373273 h 605239"/>
              <a:gd name="connsiteX624" fmla="*/ 373273 h 605239"/>
              <a:gd name="connsiteY624" fmla="*/ 373273 h 605239"/>
              <a:gd name="connsiteX625" fmla="*/ 373273 h 605239"/>
              <a:gd name="connsiteY625" fmla="*/ 373273 h 605239"/>
              <a:gd name="connsiteX626" fmla="*/ 373273 h 605239"/>
              <a:gd name="connsiteY626" fmla="*/ 373273 h 605239"/>
              <a:gd name="connsiteX627" fmla="*/ 373273 h 605239"/>
              <a:gd name="connsiteY627" fmla="*/ 373273 h 605239"/>
              <a:gd name="connsiteX628" fmla="*/ 373273 h 605239"/>
              <a:gd name="connsiteY628" fmla="*/ 373273 h 605239"/>
              <a:gd name="connsiteX629" fmla="*/ 373273 h 605239"/>
              <a:gd name="connsiteY629" fmla="*/ 373273 h 605239"/>
              <a:gd name="connsiteX630" fmla="*/ 373273 h 605239"/>
              <a:gd name="connsiteY630" fmla="*/ 373273 h 605239"/>
              <a:gd name="connsiteX631" fmla="*/ 373273 h 605239"/>
              <a:gd name="connsiteY631" fmla="*/ 373273 h 605239"/>
              <a:gd name="connsiteX632" fmla="*/ 373273 h 605239"/>
              <a:gd name="connsiteY632" fmla="*/ 373273 h 605239"/>
              <a:gd name="connsiteX633" fmla="*/ 373273 h 605239"/>
              <a:gd name="connsiteY633" fmla="*/ 373273 h 605239"/>
              <a:gd name="connsiteX634" fmla="*/ 373273 h 605239"/>
              <a:gd name="connsiteY634" fmla="*/ 373273 h 605239"/>
              <a:gd name="connsiteX635" fmla="*/ 373273 h 605239"/>
              <a:gd name="connsiteY635" fmla="*/ 373273 h 605239"/>
              <a:gd name="connsiteX636" fmla="*/ 373273 h 605239"/>
              <a:gd name="connsiteY636" fmla="*/ 373273 h 605239"/>
              <a:gd name="connsiteX637" fmla="*/ 373273 h 605239"/>
              <a:gd name="connsiteY637" fmla="*/ 373273 h 605239"/>
              <a:gd name="connsiteX638" fmla="*/ 373273 h 605239"/>
              <a:gd name="connsiteY638" fmla="*/ 373273 h 605239"/>
              <a:gd name="connsiteX639" fmla="*/ 373273 h 605239"/>
              <a:gd name="connsiteY639" fmla="*/ 373273 h 605239"/>
              <a:gd name="connsiteX640" fmla="*/ 373273 h 605239"/>
              <a:gd name="connsiteY640" fmla="*/ 373273 h 605239"/>
              <a:gd name="connsiteX641" fmla="*/ 373273 h 605239"/>
              <a:gd name="connsiteY641" fmla="*/ 373273 h 605239"/>
              <a:gd name="connsiteX642" fmla="*/ 373273 h 605239"/>
              <a:gd name="connsiteY642" fmla="*/ 373273 h 605239"/>
              <a:gd name="connsiteX643" fmla="*/ 373273 h 605239"/>
              <a:gd name="connsiteY643" fmla="*/ 373273 h 605239"/>
              <a:gd name="connsiteX644" fmla="*/ 373273 h 605239"/>
              <a:gd name="connsiteY644" fmla="*/ 373273 h 605239"/>
              <a:gd name="connsiteX645" fmla="*/ 373273 h 605239"/>
              <a:gd name="connsiteY645" fmla="*/ 373273 h 605239"/>
              <a:gd name="connsiteX646" fmla="*/ 373273 h 605239"/>
              <a:gd name="connsiteY646" fmla="*/ 373273 h 605239"/>
              <a:gd name="connsiteX647" fmla="*/ 373273 h 605239"/>
              <a:gd name="connsiteY647" fmla="*/ 373273 h 605239"/>
              <a:gd name="connsiteX648" fmla="*/ 373273 h 605239"/>
              <a:gd name="connsiteY648" fmla="*/ 373273 h 605239"/>
              <a:gd name="connsiteX649" fmla="*/ 373273 h 605239"/>
              <a:gd name="connsiteY649" fmla="*/ 373273 h 605239"/>
              <a:gd name="connsiteX650" fmla="*/ 373273 h 605239"/>
              <a:gd name="connsiteY650" fmla="*/ 373273 h 605239"/>
              <a:gd name="connsiteX651" fmla="*/ 373273 h 605239"/>
              <a:gd name="connsiteY651" fmla="*/ 373273 h 605239"/>
              <a:gd name="connsiteX652" fmla="*/ 373273 h 605239"/>
              <a:gd name="connsiteY652" fmla="*/ 373273 h 605239"/>
              <a:gd name="connsiteX653" fmla="*/ 373273 h 605239"/>
              <a:gd name="connsiteY653" fmla="*/ 373273 h 605239"/>
              <a:gd name="connsiteX654" fmla="*/ 373273 h 605239"/>
              <a:gd name="connsiteY654" fmla="*/ 373273 h 605239"/>
              <a:gd name="connsiteX655" fmla="*/ 373273 h 605239"/>
              <a:gd name="connsiteY655" fmla="*/ 373273 h 605239"/>
              <a:gd name="connsiteX656" fmla="*/ 373273 h 605239"/>
              <a:gd name="connsiteY656" fmla="*/ 373273 h 605239"/>
              <a:gd name="connsiteX657" fmla="*/ 373273 h 605239"/>
              <a:gd name="connsiteY657" fmla="*/ 373273 h 605239"/>
              <a:gd name="connsiteX658" fmla="*/ 373273 h 605239"/>
              <a:gd name="connsiteY658" fmla="*/ 373273 h 605239"/>
              <a:gd name="connsiteX659" fmla="*/ 373273 h 605239"/>
              <a:gd name="connsiteY659" fmla="*/ 373273 h 605239"/>
              <a:gd name="connsiteX660" fmla="*/ 373273 h 605239"/>
              <a:gd name="connsiteY660" fmla="*/ 373273 h 605239"/>
              <a:gd name="connsiteX661" fmla="*/ 373273 h 605239"/>
              <a:gd name="connsiteY661" fmla="*/ 373273 h 605239"/>
              <a:gd name="connsiteX662" fmla="*/ 373273 h 605239"/>
              <a:gd name="connsiteY662" fmla="*/ 373273 h 605239"/>
              <a:gd name="connsiteX663" fmla="*/ 373273 h 605239"/>
              <a:gd name="connsiteY663" fmla="*/ 373273 h 605239"/>
              <a:gd name="connsiteX664" fmla="*/ 373273 h 605239"/>
              <a:gd name="connsiteY664" fmla="*/ 373273 h 605239"/>
              <a:gd name="connsiteX665" fmla="*/ 373273 h 605239"/>
              <a:gd name="connsiteY665" fmla="*/ 373273 h 605239"/>
              <a:gd name="connsiteX666" fmla="*/ 373273 h 605239"/>
              <a:gd name="connsiteY666" fmla="*/ 373273 h 605239"/>
              <a:gd name="connsiteX667" fmla="*/ 373273 h 605239"/>
              <a:gd name="connsiteY667" fmla="*/ 373273 h 605239"/>
              <a:gd name="connsiteX668" fmla="*/ 373273 h 605239"/>
              <a:gd name="connsiteY668" fmla="*/ 373273 h 605239"/>
              <a:gd name="connsiteX669" fmla="*/ 373273 h 605239"/>
              <a:gd name="connsiteY669" fmla="*/ 373273 h 605239"/>
              <a:gd name="connsiteX670" fmla="*/ 373273 h 605239"/>
              <a:gd name="connsiteY670" fmla="*/ 373273 h 605239"/>
              <a:gd name="connsiteX671" fmla="*/ 373273 h 605239"/>
              <a:gd name="connsiteY671" fmla="*/ 373273 h 605239"/>
              <a:gd name="connsiteX672" fmla="*/ 373273 h 605239"/>
              <a:gd name="connsiteY672" fmla="*/ 373273 h 605239"/>
              <a:gd name="connsiteX673" fmla="*/ 373273 h 605239"/>
              <a:gd name="connsiteY673" fmla="*/ 373273 h 605239"/>
              <a:gd name="connsiteX674" fmla="*/ 373273 h 605239"/>
              <a:gd name="connsiteY674" fmla="*/ 373273 h 605239"/>
              <a:gd name="connsiteX675" fmla="*/ 373273 h 605239"/>
              <a:gd name="connsiteY675" fmla="*/ 373273 h 605239"/>
              <a:gd name="connsiteX676" fmla="*/ 373273 h 605239"/>
              <a:gd name="connsiteY676" fmla="*/ 373273 h 605239"/>
              <a:gd name="connsiteX677" fmla="*/ 373273 h 605239"/>
              <a:gd name="connsiteY677" fmla="*/ 373273 h 605239"/>
              <a:gd name="connsiteX678" fmla="*/ 373273 h 605239"/>
              <a:gd name="connsiteY678" fmla="*/ 373273 h 605239"/>
              <a:gd name="connsiteX679" fmla="*/ 373273 h 605239"/>
              <a:gd name="connsiteY679" fmla="*/ 373273 h 605239"/>
              <a:gd name="connsiteX680" fmla="*/ 373273 h 605239"/>
              <a:gd name="connsiteY680" fmla="*/ 373273 h 605239"/>
              <a:gd name="connsiteX681" fmla="*/ 373273 h 605239"/>
              <a:gd name="connsiteY681" fmla="*/ 373273 h 605239"/>
              <a:gd name="connsiteX682" fmla="*/ 373273 h 605239"/>
              <a:gd name="connsiteY682" fmla="*/ 373273 h 605239"/>
              <a:gd name="connsiteX683" fmla="*/ 373273 h 605239"/>
              <a:gd name="connsiteY683" fmla="*/ 373273 h 605239"/>
              <a:gd name="connsiteX684" fmla="*/ 373273 h 605239"/>
              <a:gd name="connsiteY684" fmla="*/ 373273 h 605239"/>
              <a:gd name="connsiteX685" fmla="*/ 373273 h 605239"/>
              <a:gd name="connsiteY685" fmla="*/ 373273 h 605239"/>
              <a:gd name="connsiteX686" fmla="*/ 373273 h 605239"/>
              <a:gd name="connsiteY686" fmla="*/ 373273 h 605239"/>
              <a:gd name="connsiteX687" fmla="*/ 373273 h 605239"/>
              <a:gd name="connsiteY687" fmla="*/ 373273 h 605239"/>
              <a:gd name="connsiteX688" fmla="*/ 373273 h 605239"/>
              <a:gd name="connsiteY688" fmla="*/ 373273 h 605239"/>
              <a:gd name="connsiteX689" fmla="*/ 373273 h 605239"/>
              <a:gd name="connsiteY689" fmla="*/ 373273 h 605239"/>
              <a:gd name="connsiteX690" fmla="*/ 373273 h 605239"/>
              <a:gd name="connsiteY690" fmla="*/ 373273 h 605239"/>
              <a:gd name="connsiteX691" fmla="*/ 373273 h 605239"/>
              <a:gd name="connsiteY691" fmla="*/ 373273 h 605239"/>
              <a:gd name="connsiteX692" fmla="*/ 373273 h 605239"/>
              <a:gd name="connsiteY692" fmla="*/ 373273 h 605239"/>
              <a:gd name="connsiteX693" fmla="*/ 373273 h 605239"/>
              <a:gd name="connsiteY693" fmla="*/ 373273 h 605239"/>
              <a:gd name="connsiteX694" fmla="*/ 373273 h 605239"/>
              <a:gd name="connsiteY694" fmla="*/ 373273 h 605239"/>
              <a:gd name="connsiteX695" fmla="*/ 373273 h 605239"/>
              <a:gd name="connsiteY695" fmla="*/ 373273 h 605239"/>
              <a:gd name="connsiteX696" fmla="*/ 373273 h 605239"/>
              <a:gd name="connsiteY696" fmla="*/ 373273 h 605239"/>
              <a:gd name="connsiteX697" fmla="*/ 373273 h 605239"/>
              <a:gd name="connsiteY697" fmla="*/ 373273 h 605239"/>
              <a:gd name="connsiteX698" fmla="*/ 373273 h 605239"/>
              <a:gd name="connsiteY698" fmla="*/ 373273 h 605239"/>
              <a:gd name="connsiteX699" fmla="*/ 373273 h 605239"/>
              <a:gd name="connsiteY699" fmla="*/ 373273 h 605239"/>
              <a:gd name="connsiteX700" fmla="*/ 373273 h 605239"/>
              <a:gd name="connsiteY700" fmla="*/ 373273 h 605239"/>
              <a:gd name="connsiteX701" fmla="*/ 373273 h 605239"/>
              <a:gd name="connsiteY701" fmla="*/ 373273 h 605239"/>
              <a:gd name="connsiteX702" fmla="*/ 373273 h 605239"/>
              <a:gd name="connsiteY702" fmla="*/ 373273 h 605239"/>
              <a:gd name="connsiteX703" fmla="*/ 373273 h 605239"/>
              <a:gd name="connsiteY703" fmla="*/ 373273 h 605239"/>
              <a:gd name="connsiteX704" fmla="*/ 373273 h 605239"/>
              <a:gd name="connsiteY704" fmla="*/ 373273 h 605239"/>
              <a:gd name="connsiteX705" fmla="*/ 373273 h 605239"/>
              <a:gd name="connsiteY705" fmla="*/ 373273 h 605239"/>
              <a:gd name="connsiteX706" fmla="*/ 373273 h 605239"/>
              <a:gd name="connsiteY706" fmla="*/ 373273 h 605239"/>
              <a:gd name="connsiteX707" fmla="*/ 373273 h 605239"/>
              <a:gd name="connsiteY707" fmla="*/ 373273 h 605239"/>
              <a:gd name="connsiteX708" fmla="*/ 373273 h 605239"/>
              <a:gd name="connsiteY708" fmla="*/ 373273 h 605239"/>
              <a:gd name="connsiteX709" fmla="*/ 373273 h 605239"/>
              <a:gd name="connsiteY709" fmla="*/ 373273 h 605239"/>
              <a:gd name="connsiteX710" fmla="*/ 373273 h 605239"/>
              <a:gd name="connsiteY710" fmla="*/ 373273 h 605239"/>
              <a:gd name="connsiteX711" fmla="*/ 373273 h 605239"/>
              <a:gd name="connsiteY711" fmla="*/ 373273 h 605239"/>
              <a:gd name="connsiteX712" fmla="*/ 373273 h 605239"/>
              <a:gd name="connsiteY712" fmla="*/ 373273 h 605239"/>
              <a:gd name="connsiteX713" fmla="*/ 373273 h 605239"/>
              <a:gd name="connsiteY713" fmla="*/ 373273 h 605239"/>
              <a:gd name="connsiteX714" fmla="*/ 373273 h 605239"/>
              <a:gd name="connsiteY714" fmla="*/ 373273 h 605239"/>
              <a:gd name="connsiteX715" fmla="*/ 373273 h 605239"/>
              <a:gd name="connsiteY715" fmla="*/ 373273 h 605239"/>
              <a:gd name="connsiteX716" fmla="*/ 373273 h 605239"/>
              <a:gd name="connsiteY716" fmla="*/ 373273 h 605239"/>
              <a:gd name="connsiteX717" fmla="*/ 373273 h 605239"/>
              <a:gd name="connsiteY717" fmla="*/ 373273 h 605239"/>
              <a:gd name="connsiteX718" fmla="*/ 373273 h 605239"/>
              <a:gd name="connsiteY718" fmla="*/ 373273 h 605239"/>
              <a:gd name="connsiteX719" fmla="*/ 373273 h 605239"/>
              <a:gd name="connsiteY719" fmla="*/ 373273 h 605239"/>
              <a:gd name="connsiteX720" fmla="*/ 373273 h 605239"/>
              <a:gd name="connsiteY720" fmla="*/ 373273 h 605239"/>
              <a:gd name="connsiteX721" fmla="*/ 373273 h 605239"/>
              <a:gd name="connsiteY721" fmla="*/ 373273 h 605239"/>
              <a:gd name="connsiteX722" fmla="*/ 373273 h 605239"/>
              <a:gd name="connsiteY722" fmla="*/ 373273 h 605239"/>
              <a:gd name="connsiteX723" fmla="*/ 373273 h 605239"/>
              <a:gd name="connsiteY723" fmla="*/ 373273 h 605239"/>
              <a:gd name="connsiteX724" fmla="*/ 373273 h 605239"/>
              <a:gd name="connsiteY724" fmla="*/ 373273 h 605239"/>
              <a:gd name="connsiteX725" fmla="*/ 373273 h 605239"/>
              <a:gd name="connsiteY725" fmla="*/ 373273 h 605239"/>
              <a:gd name="connsiteX726" fmla="*/ 373273 h 605239"/>
              <a:gd name="connsiteY726" fmla="*/ 373273 h 605239"/>
              <a:gd name="connsiteX727" fmla="*/ 373273 h 605239"/>
              <a:gd name="connsiteY727" fmla="*/ 373273 h 605239"/>
              <a:gd name="connsiteX728" fmla="*/ 373273 h 605239"/>
              <a:gd name="connsiteY728" fmla="*/ 373273 h 605239"/>
              <a:gd name="connsiteX729" fmla="*/ 373273 h 605239"/>
              <a:gd name="connsiteY729" fmla="*/ 373273 h 605239"/>
              <a:gd name="connsiteX730" fmla="*/ 373273 h 605239"/>
              <a:gd name="connsiteY730" fmla="*/ 373273 h 605239"/>
              <a:gd name="connsiteX731" fmla="*/ 373273 h 605239"/>
              <a:gd name="connsiteY731" fmla="*/ 373273 h 605239"/>
              <a:gd name="connsiteX732" fmla="*/ 373273 h 605239"/>
              <a:gd name="connsiteY732" fmla="*/ 373273 h 605239"/>
              <a:gd name="connsiteX733" fmla="*/ 373273 h 605239"/>
              <a:gd name="connsiteY733" fmla="*/ 373273 h 605239"/>
              <a:gd name="connsiteX734" fmla="*/ 373273 h 605239"/>
              <a:gd name="connsiteY734" fmla="*/ 373273 h 605239"/>
              <a:gd name="connsiteX735" fmla="*/ 373273 h 605239"/>
              <a:gd name="connsiteY735" fmla="*/ 373273 h 605239"/>
              <a:gd name="connsiteX736" fmla="*/ 373273 h 605239"/>
              <a:gd name="connsiteY736" fmla="*/ 373273 h 605239"/>
              <a:gd name="connsiteX737" fmla="*/ 373273 h 605239"/>
              <a:gd name="connsiteY737" fmla="*/ 373273 h 605239"/>
              <a:gd name="connsiteX738" fmla="*/ 373273 h 605239"/>
              <a:gd name="connsiteY738" fmla="*/ 373273 h 605239"/>
              <a:gd name="connsiteX739" fmla="*/ 373273 h 605239"/>
              <a:gd name="connsiteY739" fmla="*/ 373273 h 605239"/>
              <a:gd name="connsiteX740" fmla="*/ 373273 h 605239"/>
              <a:gd name="connsiteY740" fmla="*/ 373273 h 605239"/>
              <a:gd name="connsiteX741" fmla="*/ 373273 h 605239"/>
              <a:gd name="connsiteY741" fmla="*/ 373273 h 605239"/>
              <a:gd name="connsiteX742" fmla="*/ 373273 h 605239"/>
              <a:gd name="connsiteY742" fmla="*/ 373273 h 605239"/>
              <a:gd name="connsiteX743" fmla="*/ 373273 h 605239"/>
              <a:gd name="connsiteY743" fmla="*/ 373273 h 605239"/>
              <a:gd name="connsiteX744" fmla="*/ 373273 h 605239"/>
              <a:gd name="connsiteY744" fmla="*/ 373273 h 605239"/>
              <a:gd name="connsiteX745" fmla="*/ 373273 h 605239"/>
              <a:gd name="connsiteY745" fmla="*/ 373273 h 605239"/>
              <a:gd name="connsiteX746" fmla="*/ 373273 h 605239"/>
              <a:gd name="connsiteY746" fmla="*/ 373273 h 605239"/>
              <a:gd name="connsiteX747" fmla="*/ 373273 h 605239"/>
              <a:gd name="connsiteY747" fmla="*/ 373273 h 605239"/>
              <a:gd name="connsiteX748" fmla="*/ 373273 h 605239"/>
              <a:gd name="connsiteY748" fmla="*/ 373273 h 605239"/>
              <a:gd name="connsiteX749" fmla="*/ 373273 h 605239"/>
              <a:gd name="connsiteY749" fmla="*/ 373273 h 605239"/>
              <a:gd name="connsiteX750" fmla="*/ 373273 h 605239"/>
              <a:gd name="connsiteY750" fmla="*/ 373273 h 605239"/>
              <a:gd name="connsiteX751" fmla="*/ 373273 h 605239"/>
              <a:gd name="connsiteY751" fmla="*/ 373273 h 605239"/>
              <a:gd name="connsiteX752" fmla="*/ 373273 h 605239"/>
              <a:gd name="connsiteY752" fmla="*/ 373273 h 605239"/>
              <a:gd name="connsiteX753" fmla="*/ 373273 h 605239"/>
              <a:gd name="connsiteY753" fmla="*/ 373273 h 605239"/>
              <a:gd name="connsiteX754" fmla="*/ 373273 h 605239"/>
              <a:gd name="connsiteY754" fmla="*/ 373273 h 605239"/>
              <a:gd name="connsiteX755" fmla="*/ 373273 h 605239"/>
              <a:gd name="connsiteY755" fmla="*/ 373273 h 605239"/>
              <a:gd name="connsiteX756" fmla="*/ 373273 h 605239"/>
              <a:gd name="connsiteY756" fmla="*/ 373273 h 605239"/>
              <a:gd name="connsiteX757" fmla="*/ 373273 h 605239"/>
              <a:gd name="connsiteY757" fmla="*/ 373273 h 605239"/>
              <a:gd name="connsiteX758" fmla="*/ 373273 h 605239"/>
              <a:gd name="connsiteY758" fmla="*/ 373273 h 605239"/>
              <a:gd name="connsiteX759" fmla="*/ 373273 h 605239"/>
              <a:gd name="connsiteY759" fmla="*/ 373273 h 605239"/>
              <a:gd name="connsiteX760" fmla="*/ 373273 h 605239"/>
              <a:gd name="connsiteY760" fmla="*/ 373273 h 605239"/>
              <a:gd name="connsiteX761" fmla="*/ 373273 h 605239"/>
              <a:gd name="connsiteY761" fmla="*/ 373273 h 605239"/>
              <a:gd name="connsiteX762" fmla="*/ 373273 h 605239"/>
              <a:gd name="connsiteY762" fmla="*/ 373273 h 605239"/>
              <a:gd name="connsiteX763" fmla="*/ 373273 h 605239"/>
              <a:gd name="connsiteY763" fmla="*/ 373273 h 605239"/>
              <a:gd name="connsiteX764" fmla="*/ 373273 h 605239"/>
              <a:gd name="connsiteY764" fmla="*/ 373273 h 605239"/>
              <a:gd name="connsiteX765" fmla="*/ 373273 h 605239"/>
              <a:gd name="connsiteY765" fmla="*/ 373273 h 605239"/>
              <a:gd name="connsiteX766" fmla="*/ 373273 h 605239"/>
              <a:gd name="connsiteY766" fmla="*/ 373273 h 605239"/>
              <a:gd name="connsiteX767" fmla="*/ 373273 h 605239"/>
              <a:gd name="connsiteY767" fmla="*/ 373273 h 605239"/>
              <a:gd name="connsiteX768" fmla="*/ 373273 h 605239"/>
              <a:gd name="connsiteY768" fmla="*/ 373273 h 605239"/>
              <a:gd name="connsiteX769" fmla="*/ 373273 h 605239"/>
              <a:gd name="connsiteY769" fmla="*/ 373273 h 605239"/>
              <a:gd name="connsiteX770" fmla="*/ 373273 h 605239"/>
              <a:gd name="connsiteY770" fmla="*/ 373273 h 605239"/>
              <a:gd name="connsiteX771" fmla="*/ 373273 h 605239"/>
              <a:gd name="connsiteY771" fmla="*/ 373273 h 605239"/>
              <a:gd name="connsiteX772" fmla="*/ 373273 h 605239"/>
              <a:gd name="connsiteY772" fmla="*/ 373273 h 605239"/>
              <a:gd name="connsiteX773" fmla="*/ 373273 h 605239"/>
              <a:gd name="connsiteY773" fmla="*/ 373273 h 605239"/>
              <a:gd name="connsiteX774" fmla="*/ 373273 h 605239"/>
              <a:gd name="connsiteY774" fmla="*/ 373273 h 605239"/>
              <a:gd name="connsiteX775" fmla="*/ 373273 h 605239"/>
              <a:gd name="connsiteY775" fmla="*/ 373273 h 605239"/>
              <a:gd name="connsiteX776" fmla="*/ 373273 h 605239"/>
              <a:gd name="connsiteY776" fmla="*/ 373273 h 605239"/>
              <a:gd name="connsiteX777" fmla="*/ 373273 h 605239"/>
              <a:gd name="connsiteY777" fmla="*/ 373273 h 605239"/>
              <a:gd name="connsiteX778" fmla="*/ 373273 h 605239"/>
              <a:gd name="connsiteY778" fmla="*/ 373273 h 605239"/>
              <a:gd name="connsiteX779" fmla="*/ 373273 h 605239"/>
              <a:gd name="connsiteY779" fmla="*/ 373273 h 605239"/>
              <a:gd name="connsiteX780" fmla="*/ 373273 h 605239"/>
              <a:gd name="connsiteY780" fmla="*/ 373273 h 605239"/>
              <a:gd name="connsiteX781" fmla="*/ 373273 h 605239"/>
              <a:gd name="connsiteY781" fmla="*/ 373273 h 605239"/>
              <a:gd name="connsiteX782" fmla="*/ 373273 h 605239"/>
              <a:gd name="connsiteY782" fmla="*/ 373273 h 605239"/>
              <a:gd name="connsiteX783" fmla="*/ 373273 h 605239"/>
              <a:gd name="connsiteY783" fmla="*/ 373273 h 605239"/>
              <a:gd name="connsiteX784" fmla="*/ 373273 h 605239"/>
              <a:gd name="connsiteY784" fmla="*/ 373273 h 605239"/>
              <a:gd name="connsiteX785" fmla="*/ 373273 h 605239"/>
              <a:gd name="connsiteY785" fmla="*/ 373273 h 605239"/>
              <a:gd name="connsiteX786" fmla="*/ 373273 h 605239"/>
              <a:gd name="connsiteY786" fmla="*/ 373273 h 605239"/>
              <a:gd name="connsiteX787" fmla="*/ 373273 h 605239"/>
              <a:gd name="connsiteY787" fmla="*/ 373273 h 605239"/>
              <a:gd name="connsiteX788" fmla="*/ 373273 h 605239"/>
              <a:gd name="connsiteY788" fmla="*/ 373273 h 605239"/>
              <a:gd name="connsiteX789" fmla="*/ 373273 h 605239"/>
              <a:gd name="connsiteY789" fmla="*/ 373273 h 605239"/>
              <a:gd name="connsiteX790" fmla="*/ 373273 h 605239"/>
              <a:gd name="connsiteY790" fmla="*/ 373273 h 605239"/>
              <a:gd name="connsiteX791" fmla="*/ 373273 h 605239"/>
              <a:gd name="connsiteY791" fmla="*/ 373273 h 605239"/>
              <a:gd name="connsiteX792" fmla="*/ 373273 h 605239"/>
              <a:gd name="connsiteY792" fmla="*/ 373273 h 605239"/>
              <a:gd name="connsiteX793" fmla="*/ 373273 h 605239"/>
              <a:gd name="connsiteY793" fmla="*/ 373273 h 605239"/>
              <a:gd name="connsiteX794" fmla="*/ 373273 h 605239"/>
              <a:gd name="connsiteY794" fmla="*/ 373273 h 605239"/>
              <a:gd name="connsiteX795" fmla="*/ 373273 h 605239"/>
              <a:gd name="connsiteY795" fmla="*/ 373273 h 605239"/>
              <a:gd name="connsiteX796" fmla="*/ 373273 h 605239"/>
              <a:gd name="connsiteY796" fmla="*/ 373273 h 605239"/>
              <a:gd name="connsiteX797" fmla="*/ 373273 h 605239"/>
              <a:gd name="connsiteY797" fmla="*/ 373273 h 605239"/>
              <a:gd name="connsiteX798" fmla="*/ 373273 h 605239"/>
              <a:gd name="connsiteY798" fmla="*/ 373273 h 605239"/>
              <a:gd name="connsiteX799" fmla="*/ 373273 h 605239"/>
              <a:gd name="connsiteY799" fmla="*/ 373273 h 605239"/>
              <a:gd name="connsiteX800" fmla="*/ 373273 h 605239"/>
              <a:gd name="connsiteY800" fmla="*/ 373273 h 605239"/>
              <a:gd name="connsiteX801" fmla="*/ 373273 h 605239"/>
              <a:gd name="connsiteY801" fmla="*/ 373273 h 605239"/>
              <a:gd name="connsiteX802" fmla="*/ 373273 h 605239"/>
              <a:gd name="connsiteY802" fmla="*/ 373273 h 605239"/>
              <a:gd name="connsiteX803" fmla="*/ 373273 h 605239"/>
              <a:gd name="connsiteY80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605874" h="605733">
                <a:moveTo>
                  <a:pt x="255729" y="352897"/>
                </a:moveTo>
                <a:cubicBezTo>
                  <a:pt x="261090" y="359951"/>
                  <a:pt x="270349" y="361329"/>
                  <a:pt x="277903" y="364816"/>
                </a:cubicBezTo>
                <a:cubicBezTo>
                  <a:pt x="287487" y="369113"/>
                  <a:pt x="291223" y="377383"/>
                  <a:pt x="291223" y="377383"/>
                </a:cubicBezTo>
                <a:cubicBezTo>
                  <a:pt x="290492" y="376734"/>
                  <a:pt x="289680" y="376248"/>
                  <a:pt x="288868" y="375761"/>
                </a:cubicBezTo>
                <a:cubicBezTo>
                  <a:pt x="287487" y="374951"/>
                  <a:pt x="285944" y="374707"/>
                  <a:pt x="284401" y="374464"/>
                </a:cubicBezTo>
                <a:cubicBezTo>
                  <a:pt x="282776" y="374221"/>
                  <a:pt x="281071" y="374140"/>
                  <a:pt x="279446" y="374059"/>
                </a:cubicBezTo>
                <a:cubicBezTo>
                  <a:pt x="277740" y="373897"/>
                  <a:pt x="276116" y="373816"/>
                  <a:pt x="274492" y="373410"/>
                </a:cubicBezTo>
                <a:cubicBezTo>
                  <a:pt x="268237" y="372032"/>
                  <a:pt x="262796" y="369032"/>
                  <a:pt x="259547" y="363437"/>
                </a:cubicBezTo>
                <a:cubicBezTo>
                  <a:pt x="257679" y="360194"/>
                  <a:pt x="256379" y="356546"/>
                  <a:pt x="255729" y="352897"/>
                </a:cubicBezTo>
                <a:close/>
                <a:moveTo>
                  <a:pt x="251283" y="344571"/>
                </a:moveTo>
                <a:cubicBezTo>
                  <a:pt x="254446" y="347647"/>
                  <a:pt x="258907" y="348942"/>
                  <a:pt x="263044" y="349751"/>
                </a:cubicBezTo>
                <a:cubicBezTo>
                  <a:pt x="268234" y="350803"/>
                  <a:pt x="273506" y="351532"/>
                  <a:pt x="278454" y="353717"/>
                </a:cubicBezTo>
                <a:cubicBezTo>
                  <a:pt x="285591" y="356793"/>
                  <a:pt x="289971" y="364402"/>
                  <a:pt x="290376" y="372091"/>
                </a:cubicBezTo>
                <a:cubicBezTo>
                  <a:pt x="287456" y="368611"/>
                  <a:pt x="283563" y="365697"/>
                  <a:pt x="279346" y="363916"/>
                </a:cubicBezTo>
                <a:cubicBezTo>
                  <a:pt x="273101" y="361164"/>
                  <a:pt x="266288" y="359788"/>
                  <a:pt x="260529" y="355903"/>
                </a:cubicBezTo>
                <a:cubicBezTo>
                  <a:pt x="256555" y="353232"/>
                  <a:pt x="253473" y="348780"/>
                  <a:pt x="251283" y="344571"/>
                </a:cubicBezTo>
                <a:close/>
                <a:moveTo>
                  <a:pt x="241968" y="302725"/>
                </a:moveTo>
                <a:cubicBezTo>
                  <a:pt x="237747" y="311071"/>
                  <a:pt x="229061" y="317392"/>
                  <a:pt x="219564" y="317392"/>
                </a:cubicBezTo>
                <a:cubicBezTo>
                  <a:pt x="212988" y="317473"/>
                  <a:pt x="206819" y="315690"/>
                  <a:pt x="200406" y="314313"/>
                </a:cubicBezTo>
                <a:cubicBezTo>
                  <a:pt x="195374" y="313178"/>
                  <a:pt x="189773" y="312449"/>
                  <a:pt x="184740" y="314313"/>
                </a:cubicBezTo>
                <a:cubicBezTo>
                  <a:pt x="189286" y="310666"/>
                  <a:pt x="194887" y="307263"/>
                  <a:pt x="200650" y="306209"/>
                </a:cubicBezTo>
                <a:cubicBezTo>
                  <a:pt x="209011" y="304670"/>
                  <a:pt x="217291" y="306453"/>
                  <a:pt x="225652" y="306453"/>
                </a:cubicBezTo>
                <a:cubicBezTo>
                  <a:pt x="231172" y="306534"/>
                  <a:pt x="236935" y="305075"/>
                  <a:pt x="241968" y="302725"/>
                </a:cubicBezTo>
                <a:close/>
                <a:moveTo>
                  <a:pt x="224744" y="293468"/>
                </a:moveTo>
                <a:cubicBezTo>
                  <a:pt x="226772" y="293874"/>
                  <a:pt x="228718" y="294522"/>
                  <a:pt x="230583" y="295170"/>
                </a:cubicBezTo>
                <a:cubicBezTo>
                  <a:pt x="232530" y="295899"/>
                  <a:pt x="234477" y="296628"/>
                  <a:pt x="236424" y="297195"/>
                </a:cubicBezTo>
                <a:cubicBezTo>
                  <a:pt x="238208" y="297682"/>
                  <a:pt x="240073" y="298168"/>
                  <a:pt x="241939" y="297925"/>
                </a:cubicBezTo>
                <a:cubicBezTo>
                  <a:pt x="243155" y="297844"/>
                  <a:pt x="244291" y="297600"/>
                  <a:pt x="245426" y="297276"/>
                </a:cubicBezTo>
                <a:cubicBezTo>
                  <a:pt x="245426" y="297276"/>
                  <a:pt x="237235" y="304649"/>
                  <a:pt x="224419" y="304811"/>
                </a:cubicBezTo>
                <a:cubicBezTo>
                  <a:pt x="214200" y="304892"/>
                  <a:pt x="203251" y="301976"/>
                  <a:pt x="193843" y="307242"/>
                </a:cubicBezTo>
                <a:cubicBezTo>
                  <a:pt x="196357" y="303515"/>
                  <a:pt x="199601" y="300031"/>
                  <a:pt x="203251" y="297357"/>
                </a:cubicBezTo>
                <a:cubicBezTo>
                  <a:pt x="209658" y="292658"/>
                  <a:pt x="217120" y="291929"/>
                  <a:pt x="224744" y="293468"/>
                </a:cubicBezTo>
                <a:close/>
                <a:moveTo>
                  <a:pt x="162724" y="278663"/>
                </a:moveTo>
                <a:cubicBezTo>
                  <a:pt x="157369" y="289377"/>
                  <a:pt x="146253" y="297494"/>
                  <a:pt x="134082" y="297494"/>
                </a:cubicBezTo>
                <a:cubicBezTo>
                  <a:pt x="125724" y="297575"/>
                  <a:pt x="117773" y="295302"/>
                  <a:pt x="109659" y="293517"/>
                </a:cubicBezTo>
                <a:cubicBezTo>
                  <a:pt x="103168" y="292056"/>
                  <a:pt x="95947" y="291163"/>
                  <a:pt x="89618" y="293598"/>
                </a:cubicBezTo>
                <a:cubicBezTo>
                  <a:pt x="95379" y="288890"/>
                  <a:pt x="102519" y="284507"/>
                  <a:pt x="109902" y="283127"/>
                </a:cubicBezTo>
                <a:cubicBezTo>
                  <a:pt x="120532" y="281179"/>
                  <a:pt x="131161" y="283452"/>
                  <a:pt x="141871" y="283533"/>
                </a:cubicBezTo>
                <a:cubicBezTo>
                  <a:pt x="148930" y="283533"/>
                  <a:pt x="156314" y="281747"/>
                  <a:pt x="162724" y="278663"/>
                </a:cubicBezTo>
                <a:close/>
                <a:moveTo>
                  <a:pt x="341960" y="270900"/>
                </a:moveTo>
                <a:cubicBezTo>
                  <a:pt x="348851" y="276501"/>
                  <a:pt x="358175" y="275689"/>
                  <a:pt x="366363" y="277231"/>
                </a:cubicBezTo>
                <a:cubicBezTo>
                  <a:pt x="376659" y="279179"/>
                  <a:pt x="382253" y="286241"/>
                  <a:pt x="382253" y="286241"/>
                </a:cubicBezTo>
                <a:cubicBezTo>
                  <a:pt x="381361" y="285835"/>
                  <a:pt x="380470" y="285511"/>
                  <a:pt x="379578" y="285267"/>
                </a:cubicBezTo>
                <a:cubicBezTo>
                  <a:pt x="378037" y="284780"/>
                  <a:pt x="376497" y="284943"/>
                  <a:pt x="374957" y="285105"/>
                </a:cubicBezTo>
                <a:cubicBezTo>
                  <a:pt x="373254" y="285267"/>
                  <a:pt x="371633" y="285592"/>
                  <a:pt x="370011" y="285835"/>
                </a:cubicBezTo>
                <a:cubicBezTo>
                  <a:pt x="368390" y="286160"/>
                  <a:pt x="366687" y="286404"/>
                  <a:pt x="365066" y="286404"/>
                </a:cubicBezTo>
                <a:cubicBezTo>
                  <a:pt x="358661" y="286566"/>
                  <a:pt x="352662" y="284943"/>
                  <a:pt x="348203" y="280235"/>
                </a:cubicBezTo>
                <a:cubicBezTo>
                  <a:pt x="345609" y="277556"/>
                  <a:pt x="343501" y="274309"/>
                  <a:pt x="341960" y="270900"/>
                </a:cubicBezTo>
                <a:close/>
                <a:moveTo>
                  <a:pt x="126395" y="266322"/>
                </a:moveTo>
                <a:cubicBezTo>
                  <a:pt x="131041" y="265582"/>
                  <a:pt x="135889" y="265846"/>
                  <a:pt x="140798" y="266859"/>
                </a:cubicBezTo>
                <a:cubicBezTo>
                  <a:pt x="143313" y="267345"/>
                  <a:pt x="145747" y="268156"/>
                  <a:pt x="148263" y="269047"/>
                </a:cubicBezTo>
                <a:cubicBezTo>
                  <a:pt x="150697" y="269858"/>
                  <a:pt x="153131" y="270831"/>
                  <a:pt x="155647" y="271560"/>
                </a:cubicBezTo>
                <a:cubicBezTo>
                  <a:pt x="158000" y="272209"/>
                  <a:pt x="160272" y="272857"/>
                  <a:pt x="162787" y="272533"/>
                </a:cubicBezTo>
                <a:cubicBezTo>
                  <a:pt x="164248" y="272371"/>
                  <a:pt x="165708" y="272047"/>
                  <a:pt x="167169" y="271722"/>
                </a:cubicBezTo>
                <a:cubicBezTo>
                  <a:pt x="167169" y="271722"/>
                  <a:pt x="156702" y="281125"/>
                  <a:pt x="140311" y="281288"/>
                </a:cubicBezTo>
                <a:cubicBezTo>
                  <a:pt x="127247" y="281450"/>
                  <a:pt x="113210" y="277640"/>
                  <a:pt x="101120" y="284449"/>
                </a:cubicBezTo>
                <a:cubicBezTo>
                  <a:pt x="104365" y="279585"/>
                  <a:pt x="108504" y="275208"/>
                  <a:pt x="113210" y="271803"/>
                </a:cubicBezTo>
                <a:cubicBezTo>
                  <a:pt x="117308" y="268804"/>
                  <a:pt x="121750" y="267061"/>
                  <a:pt x="126395" y="266322"/>
                </a:cubicBezTo>
                <a:close/>
                <a:moveTo>
                  <a:pt x="335679" y="263844"/>
                </a:moveTo>
                <a:cubicBezTo>
                  <a:pt x="339416" y="266113"/>
                  <a:pt x="344127" y="266275"/>
                  <a:pt x="348352" y="266113"/>
                </a:cubicBezTo>
                <a:cubicBezTo>
                  <a:pt x="353632" y="265869"/>
                  <a:pt x="358912" y="265302"/>
                  <a:pt x="364192" y="266275"/>
                </a:cubicBezTo>
                <a:cubicBezTo>
                  <a:pt x="371909" y="267652"/>
                  <a:pt x="378083" y="273971"/>
                  <a:pt x="380276" y="281344"/>
                </a:cubicBezTo>
                <a:cubicBezTo>
                  <a:pt x="376540" y="278670"/>
                  <a:pt x="372072" y="276726"/>
                  <a:pt x="367604" y="275997"/>
                </a:cubicBezTo>
                <a:cubicBezTo>
                  <a:pt x="360862" y="274863"/>
                  <a:pt x="353875" y="275106"/>
                  <a:pt x="347377" y="272675"/>
                </a:cubicBezTo>
                <a:cubicBezTo>
                  <a:pt x="342828" y="271055"/>
                  <a:pt x="338847" y="267490"/>
                  <a:pt x="335679" y="263844"/>
                </a:cubicBezTo>
                <a:close/>
                <a:moveTo>
                  <a:pt x="232513" y="246132"/>
                </a:moveTo>
                <a:lnTo>
                  <a:pt x="236096" y="247053"/>
                </a:lnTo>
                <a:lnTo>
                  <a:pt x="236568" y="247407"/>
                </a:lnTo>
                <a:lnTo>
                  <a:pt x="239052" y="247813"/>
                </a:lnTo>
                <a:lnTo>
                  <a:pt x="251034" y="250894"/>
                </a:lnTo>
                <a:cubicBezTo>
                  <a:pt x="258914" y="252347"/>
                  <a:pt x="263138" y="257674"/>
                  <a:pt x="263138" y="257674"/>
                </a:cubicBezTo>
                <a:cubicBezTo>
                  <a:pt x="262488" y="257432"/>
                  <a:pt x="261757" y="257190"/>
                  <a:pt x="261107" y="256947"/>
                </a:cubicBezTo>
                <a:cubicBezTo>
                  <a:pt x="259889" y="256625"/>
                  <a:pt x="258752" y="256705"/>
                  <a:pt x="257614" y="256786"/>
                </a:cubicBezTo>
                <a:cubicBezTo>
                  <a:pt x="256315" y="256947"/>
                  <a:pt x="255096" y="257190"/>
                  <a:pt x="253796" y="257432"/>
                </a:cubicBezTo>
                <a:cubicBezTo>
                  <a:pt x="252578" y="257593"/>
                  <a:pt x="251278" y="257755"/>
                  <a:pt x="250060" y="257835"/>
                </a:cubicBezTo>
                <a:cubicBezTo>
                  <a:pt x="245186" y="257916"/>
                  <a:pt x="240637" y="256705"/>
                  <a:pt x="237225" y="253154"/>
                </a:cubicBezTo>
                <a:cubicBezTo>
                  <a:pt x="235275" y="251136"/>
                  <a:pt x="233651" y="248715"/>
                  <a:pt x="232513" y="246132"/>
                </a:cubicBezTo>
                <a:close/>
                <a:moveTo>
                  <a:pt x="227714" y="240769"/>
                </a:moveTo>
                <a:cubicBezTo>
                  <a:pt x="230557" y="242469"/>
                  <a:pt x="234131" y="242631"/>
                  <a:pt x="237299" y="242469"/>
                </a:cubicBezTo>
                <a:cubicBezTo>
                  <a:pt x="241360" y="242307"/>
                  <a:pt x="245421" y="241902"/>
                  <a:pt x="249401" y="242550"/>
                </a:cubicBezTo>
                <a:cubicBezTo>
                  <a:pt x="255250" y="243602"/>
                  <a:pt x="259880" y="248379"/>
                  <a:pt x="261585" y="253965"/>
                </a:cubicBezTo>
                <a:cubicBezTo>
                  <a:pt x="258742" y="252022"/>
                  <a:pt x="255331" y="250484"/>
                  <a:pt x="251919" y="249917"/>
                </a:cubicBezTo>
                <a:lnTo>
                  <a:pt x="239052" y="247813"/>
                </a:lnTo>
                <a:lnTo>
                  <a:pt x="236096" y="247053"/>
                </a:lnTo>
                <a:close/>
                <a:moveTo>
                  <a:pt x="84396" y="230608"/>
                </a:moveTo>
                <a:cubicBezTo>
                  <a:pt x="89749" y="234999"/>
                  <a:pt x="97049" y="234348"/>
                  <a:pt x="103457" y="235487"/>
                </a:cubicBezTo>
                <a:cubicBezTo>
                  <a:pt x="111488" y="237032"/>
                  <a:pt x="115868" y="242561"/>
                  <a:pt x="115868" y="242561"/>
                </a:cubicBezTo>
                <a:cubicBezTo>
                  <a:pt x="115219" y="242317"/>
                  <a:pt x="114489" y="241992"/>
                  <a:pt x="113759" y="241829"/>
                </a:cubicBezTo>
                <a:cubicBezTo>
                  <a:pt x="112542" y="241422"/>
                  <a:pt x="111407" y="241504"/>
                  <a:pt x="110190" y="241666"/>
                </a:cubicBezTo>
                <a:cubicBezTo>
                  <a:pt x="108892" y="241829"/>
                  <a:pt x="107594" y="242073"/>
                  <a:pt x="106296" y="242317"/>
                </a:cubicBezTo>
                <a:cubicBezTo>
                  <a:pt x="104999" y="242479"/>
                  <a:pt x="103701" y="242723"/>
                  <a:pt x="102403" y="242723"/>
                </a:cubicBezTo>
                <a:cubicBezTo>
                  <a:pt x="97374" y="242886"/>
                  <a:pt x="92750" y="241585"/>
                  <a:pt x="89263" y="237845"/>
                </a:cubicBezTo>
                <a:cubicBezTo>
                  <a:pt x="87235" y="235812"/>
                  <a:pt x="85531" y="233210"/>
                  <a:pt x="84396" y="230608"/>
                </a:cubicBezTo>
                <a:close/>
                <a:moveTo>
                  <a:pt x="6704" y="228420"/>
                </a:moveTo>
                <a:cubicBezTo>
                  <a:pt x="13851" y="232968"/>
                  <a:pt x="22542" y="231100"/>
                  <a:pt x="30421" y="231587"/>
                </a:cubicBezTo>
                <a:cubicBezTo>
                  <a:pt x="40411" y="232237"/>
                  <a:pt x="46503" y="238328"/>
                  <a:pt x="46503" y="238328"/>
                </a:cubicBezTo>
                <a:cubicBezTo>
                  <a:pt x="45609" y="238084"/>
                  <a:pt x="44716" y="237841"/>
                  <a:pt x="43822" y="237678"/>
                </a:cubicBezTo>
                <a:cubicBezTo>
                  <a:pt x="42360" y="237435"/>
                  <a:pt x="40898" y="237678"/>
                  <a:pt x="39436" y="238003"/>
                </a:cubicBezTo>
                <a:cubicBezTo>
                  <a:pt x="37893" y="238409"/>
                  <a:pt x="36431" y="238897"/>
                  <a:pt x="34888" y="239303"/>
                </a:cubicBezTo>
                <a:cubicBezTo>
                  <a:pt x="33345" y="239790"/>
                  <a:pt x="31801" y="240196"/>
                  <a:pt x="30258" y="240440"/>
                </a:cubicBezTo>
                <a:cubicBezTo>
                  <a:pt x="24248" y="241333"/>
                  <a:pt x="18400" y="240440"/>
                  <a:pt x="13608" y="236541"/>
                </a:cubicBezTo>
                <a:cubicBezTo>
                  <a:pt x="10846" y="234267"/>
                  <a:pt x="8491" y="231506"/>
                  <a:pt x="6704" y="228420"/>
                </a:cubicBezTo>
                <a:close/>
                <a:moveTo>
                  <a:pt x="79457" y="225103"/>
                </a:moveTo>
                <a:cubicBezTo>
                  <a:pt x="82376" y="226805"/>
                  <a:pt x="86025" y="226968"/>
                  <a:pt x="89350" y="226805"/>
                </a:cubicBezTo>
                <a:cubicBezTo>
                  <a:pt x="93486" y="226643"/>
                  <a:pt x="97622" y="226238"/>
                  <a:pt x="101757" y="226968"/>
                </a:cubicBezTo>
                <a:cubicBezTo>
                  <a:pt x="107758" y="228021"/>
                  <a:pt x="112543" y="232966"/>
                  <a:pt x="114246" y="238722"/>
                </a:cubicBezTo>
                <a:cubicBezTo>
                  <a:pt x="111407" y="236695"/>
                  <a:pt x="107920" y="235155"/>
                  <a:pt x="104352" y="234588"/>
                </a:cubicBezTo>
                <a:cubicBezTo>
                  <a:pt x="99081" y="233615"/>
                  <a:pt x="93648" y="233858"/>
                  <a:pt x="88620" y="231994"/>
                </a:cubicBezTo>
                <a:cubicBezTo>
                  <a:pt x="85052" y="230697"/>
                  <a:pt x="81971" y="227859"/>
                  <a:pt x="79457" y="225103"/>
                </a:cubicBezTo>
                <a:close/>
                <a:moveTo>
                  <a:pt x="27166" y="221546"/>
                </a:moveTo>
                <a:cubicBezTo>
                  <a:pt x="34545" y="221951"/>
                  <a:pt x="41113" y="227214"/>
                  <a:pt x="44033" y="233853"/>
                </a:cubicBezTo>
                <a:cubicBezTo>
                  <a:pt x="40221" y="231829"/>
                  <a:pt x="35761" y="230533"/>
                  <a:pt x="31463" y="230290"/>
                </a:cubicBezTo>
                <a:cubicBezTo>
                  <a:pt x="24976" y="229967"/>
                  <a:pt x="18408" y="231019"/>
                  <a:pt x="12001" y="229481"/>
                </a:cubicBezTo>
                <a:cubicBezTo>
                  <a:pt x="7541" y="228428"/>
                  <a:pt x="3325" y="225513"/>
                  <a:pt x="0" y="222517"/>
                </a:cubicBezTo>
                <a:cubicBezTo>
                  <a:pt x="3730" y="224137"/>
                  <a:pt x="8190" y="223813"/>
                  <a:pt x="12164" y="223165"/>
                </a:cubicBezTo>
                <a:cubicBezTo>
                  <a:pt x="17110" y="222356"/>
                  <a:pt x="22057" y="221222"/>
                  <a:pt x="27166" y="221546"/>
                </a:cubicBezTo>
                <a:close/>
                <a:moveTo>
                  <a:pt x="289530" y="215859"/>
                </a:moveTo>
                <a:lnTo>
                  <a:pt x="291603" y="216979"/>
                </a:lnTo>
                <a:lnTo>
                  <a:pt x="292096" y="217590"/>
                </a:lnTo>
                <a:lnTo>
                  <a:pt x="294999" y="218814"/>
                </a:lnTo>
                <a:lnTo>
                  <a:pt x="301703" y="222436"/>
                </a:lnTo>
                <a:cubicBezTo>
                  <a:pt x="306977" y="224790"/>
                  <a:pt x="309006" y="229337"/>
                  <a:pt x="309006" y="229337"/>
                </a:cubicBezTo>
                <a:cubicBezTo>
                  <a:pt x="308600" y="229012"/>
                  <a:pt x="308195" y="228769"/>
                  <a:pt x="307708" y="228444"/>
                </a:cubicBezTo>
                <a:cubicBezTo>
                  <a:pt x="306977" y="228038"/>
                  <a:pt x="306085" y="227876"/>
                  <a:pt x="305273" y="227794"/>
                </a:cubicBezTo>
                <a:cubicBezTo>
                  <a:pt x="304381" y="227632"/>
                  <a:pt x="303407" y="227632"/>
                  <a:pt x="302514" y="227551"/>
                </a:cubicBezTo>
                <a:cubicBezTo>
                  <a:pt x="301622" y="227470"/>
                  <a:pt x="300729" y="227388"/>
                  <a:pt x="299836" y="227226"/>
                </a:cubicBezTo>
                <a:cubicBezTo>
                  <a:pt x="296347" y="226414"/>
                  <a:pt x="293425" y="224790"/>
                  <a:pt x="291640" y="221705"/>
                </a:cubicBezTo>
                <a:cubicBezTo>
                  <a:pt x="290585" y="219919"/>
                  <a:pt x="289855" y="217889"/>
                  <a:pt x="289530" y="215859"/>
                </a:cubicBezTo>
                <a:close/>
                <a:moveTo>
                  <a:pt x="287060" y="211343"/>
                </a:moveTo>
                <a:cubicBezTo>
                  <a:pt x="288766" y="213047"/>
                  <a:pt x="291202" y="213696"/>
                  <a:pt x="293476" y="214183"/>
                </a:cubicBezTo>
                <a:cubicBezTo>
                  <a:pt x="296400" y="214751"/>
                  <a:pt x="299243" y="215156"/>
                  <a:pt x="301923" y="216373"/>
                </a:cubicBezTo>
                <a:cubicBezTo>
                  <a:pt x="305902" y="218077"/>
                  <a:pt x="308339" y="222296"/>
                  <a:pt x="308582" y="226515"/>
                </a:cubicBezTo>
                <a:cubicBezTo>
                  <a:pt x="306877" y="224568"/>
                  <a:pt x="304765" y="222945"/>
                  <a:pt x="302491" y="221972"/>
                </a:cubicBezTo>
                <a:lnTo>
                  <a:pt x="294999" y="218814"/>
                </a:lnTo>
                <a:lnTo>
                  <a:pt x="291603" y="216979"/>
                </a:lnTo>
                <a:close/>
                <a:moveTo>
                  <a:pt x="255164" y="205980"/>
                </a:moveTo>
                <a:cubicBezTo>
                  <a:pt x="253136" y="212555"/>
                  <a:pt x="247619" y="218237"/>
                  <a:pt x="240722" y="219454"/>
                </a:cubicBezTo>
                <a:cubicBezTo>
                  <a:pt x="236016" y="220347"/>
                  <a:pt x="231229" y="219860"/>
                  <a:pt x="226442" y="219617"/>
                </a:cubicBezTo>
                <a:cubicBezTo>
                  <a:pt x="222628" y="219454"/>
                  <a:pt x="218490" y="219617"/>
                  <a:pt x="215083" y="221646"/>
                </a:cubicBezTo>
                <a:cubicBezTo>
                  <a:pt x="217922" y="218399"/>
                  <a:pt x="221492" y="215233"/>
                  <a:pt x="225630" y="213691"/>
                </a:cubicBezTo>
                <a:cubicBezTo>
                  <a:pt x="231472" y="211581"/>
                  <a:pt x="237720" y="211824"/>
                  <a:pt x="243724" y="210769"/>
                </a:cubicBezTo>
                <a:cubicBezTo>
                  <a:pt x="247781" y="210039"/>
                  <a:pt x="251838" y="208334"/>
                  <a:pt x="255164" y="205980"/>
                </a:cubicBezTo>
                <a:close/>
                <a:moveTo>
                  <a:pt x="241426" y="201344"/>
                </a:moveTo>
                <a:cubicBezTo>
                  <a:pt x="242968" y="201425"/>
                  <a:pt x="244429" y="201588"/>
                  <a:pt x="245890" y="201912"/>
                </a:cubicBezTo>
                <a:cubicBezTo>
                  <a:pt x="247432" y="202155"/>
                  <a:pt x="248893" y="202399"/>
                  <a:pt x="250354" y="202561"/>
                </a:cubicBezTo>
                <a:cubicBezTo>
                  <a:pt x="251815" y="202723"/>
                  <a:pt x="253113" y="202804"/>
                  <a:pt x="254493" y="202399"/>
                </a:cubicBezTo>
                <a:cubicBezTo>
                  <a:pt x="255305" y="202155"/>
                  <a:pt x="256117" y="201831"/>
                  <a:pt x="256928" y="201506"/>
                </a:cubicBezTo>
                <a:cubicBezTo>
                  <a:pt x="256928" y="201506"/>
                  <a:pt x="251896" y="207914"/>
                  <a:pt x="242643" y="209617"/>
                </a:cubicBezTo>
                <a:cubicBezTo>
                  <a:pt x="235257" y="210996"/>
                  <a:pt x="226896" y="210266"/>
                  <a:pt x="220728" y="215295"/>
                </a:cubicBezTo>
                <a:cubicBezTo>
                  <a:pt x="222026" y="212213"/>
                  <a:pt x="223974" y="209293"/>
                  <a:pt x="226328" y="206941"/>
                </a:cubicBezTo>
                <a:cubicBezTo>
                  <a:pt x="230305" y="202723"/>
                  <a:pt x="235744" y="201182"/>
                  <a:pt x="241426" y="201344"/>
                </a:cubicBezTo>
                <a:close/>
                <a:moveTo>
                  <a:pt x="134914" y="184599"/>
                </a:moveTo>
                <a:cubicBezTo>
                  <a:pt x="139457" y="196184"/>
                  <a:pt x="151383" y="201531"/>
                  <a:pt x="160307" y="209147"/>
                </a:cubicBezTo>
                <a:cubicBezTo>
                  <a:pt x="171584" y="218545"/>
                  <a:pt x="173450" y="231102"/>
                  <a:pt x="173450" y="231102"/>
                </a:cubicBezTo>
                <a:cubicBezTo>
                  <a:pt x="172638" y="230049"/>
                  <a:pt x="171746" y="228996"/>
                  <a:pt x="170854" y="228023"/>
                </a:cubicBezTo>
                <a:cubicBezTo>
                  <a:pt x="169312" y="226403"/>
                  <a:pt x="167365" y="225512"/>
                  <a:pt x="165337" y="224621"/>
                </a:cubicBezTo>
                <a:cubicBezTo>
                  <a:pt x="163228" y="223649"/>
                  <a:pt x="160956" y="222919"/>
                  <a:pt x="158765" y="222109"/>
                </a:cubicBezTo>
                <a:cubicBezTo>
                  <a:pt x="156575" y="221380"/>
                  <a:pt x="154384" y="220489"/>
                  <a:pt x="152356" y="219436"/>
                </a:cubicBezTo>
                <a:cubicBezTo>
                  <a:pt x="144406" y="215142"/>
                  <a:pt x="138321" y="209066"/>
                  <a:pt x="136049" y="200235"/>
                </a:cubicBezTo>
                <a:cubicBezTo>
                  <a:pt x="134751" y="195212"/>
                  <a:pt x="134427" y="189784"/>
                  <a:pt x="134914" y="184599"/>
                </a:cubicBezTo>
                <a:close/>
                <a:moveTo>
                  <a:pt x="462454" y="182482"/>
                </a:moveTo>
                <a:cubicBezTo>
                  <a:pt x="467079" y="190348"/>
                  <a:pt x="467566" y="200810"/>
                  <a:pt x="462536" y="208514"/>
                </a:cubicBezTo>
                <a:cubicBezTo>
                  <a:pt x="459128" y="213866"/>
                  <a:pt x="454340" y="218002"/>
                  <a:pt x="449878" y="222381"/>
                </a:cubicBezTo>
                <a:cubicBezTo>
                  <a:pt x="446307" y="225949"/>
                  <a:pt x="442737" y="230166"/>
                  <a:pt x="441601" y="235194"/>
                </a:cubicBezTo>
                <a:lnTo>
                  <a:pt x="443265" y="219094"/>
                </a:lnTo>
                <a:lnTo>
                  <a:pt x="446147" y="213798"/>
                </a:lnTo>
                <a:lnTo>
                  <a:pt x="456856" y="197809"/>
                </a:lnTo>
                <a:cubicBezTo>
                  <a:pt x="459777" y="193268"/>
                  <a:pt x="461724" y="187834"/>
                  <a:pt x="462454" y="182482"/>
                </a:cubicBezTo>
                <a:close/>
                <a:moveTo>
                  <a:pt x="459876" y="176766"/>
                </a:moveTo>
                <a:cubicBezTo>
                  <a:pt x="459876" y="176766"/>
                  <a:pt x="461498" y="187371"/>
                  <a:pt x="454847" y="197815"/>
                </a:cubicBezTo>
                <a:lnTo>
                  <a:pt x="446147" y="213798"/>
                </a:lnTo>
                <a:lnTo>
                  <a:pt x="443386" y="217921"/>
                </a:lnTo>
                <a:lnTo>
                  <a:pt x="443265" y="219094"/>
                </a:lnTo>
                <a:lnTo>
                  <a:pt x="440570" y="224045"/>
                </a:lnTo>
                <a:cubicBezTo>
                  <a:pt x="438867" y="219997"/>
                  <a:pt x="437812" y="215544"/>
                  <a:pt x="437569" y="211173"/>
                </a:cubicBezTo>
                <a:cubicBezTo>
                  <a:pt x="437082" y="203482"/>
                  <a:pt x="440489" y="197005"/>
                  <a:pt x="445762" y="191581"/>
                </a:cubicBezTo>
                <a:cubicBezTo>
                  <a:pt x="447141" y="190124"/>
                  <a:pt x="448763" y="188910"/>
                  <a:pt x="450304" y="187776"/>
                </a:cubicBezTo>
                <a:cubicBezTo>
                  <a:pt x="451845" y="186562"/>
                  <a:pt x="453468" y="185347"/>
                  <a:pt x="455009" y="184052"/>
                </a:cubicBezTo>
                <a:cubicBezTo>
                  <a:pt x="456388" y="182838"/>
                  <a:pt x="457686" y="181623"/>
                  <a:pt x="458578" y="179923"/>
                </a:cubicBezTo>
                <a:cubicBezTo>
                  <a:pt x="459065" y="178952"/>
                  <a:pt x="459470" y="177899"/>
                  <a:pt x="459876" y="176766"/>
                </a:cubicBezTo>
                <a:close/>
                <a:moveTo>
                  <a:pt x="132098" y="171615"/>
                </a:moveTo>
                <a:cubicBezTo>
                  <a:pt x="135103" y="176968"/>
                  <a:pt x="140625" y="180455"/>
                  <a:pt x="145985" y="183131"/>
                </a:cubicBezTo>
                <a:cubicBezTo>
                  <a:pt x="152645" y="186538"/>
                  <a:pt x="159386" y="189457"/>
                  <a:pt x="165233" y="194323"/>
                </a:cubicBezTo>
                <a:cubicBezTo>
                  <a:pt x="173680" y="201298"/>
                  <a:pt x="176766" y="213220"/>
                  <a:pt x="174329" y="223763"/>
                </a:cubicBezTo>
                <a:cubicBezTo>
                  <a:pt x="171649" y="217924"/>
                  <a:pt x="167507" y="212490"/>
                  <a:pt x="162634" y="208435"/>
                </a:cubicBezTo>
                <a:cubicBezTo>
                  <a:pt x="155163" y="202433"/>
                  <a:pt x="146473" y="197892"/>
                  <a:pt x="140219" y="190430"/>
                </a:cubicBezTo>
                <a:cubicBezTo>
                  <a:pt x="135834" y="185321"/>
                  <a:pt x="133397" y="178184"/>
                  <a:pt x="132098" y="171615"/>
                </a:cubicBezTo>
                <a:close/>
                <a:moveTo>
                  <a:pt x="235053" y="167804"/>
                </a:moveTo>
                <a:cubicBezTo>
                  <a:pt x="241222" y="172914"/>
                  <a:pt x="249582" y="172103"/>
                  <a:pt x="256968" y="173482"/>
                </a:cubicBezTo>
                <a:cubicBezTo>
                  <a:pt x="266221" y="175266"/>
                  <a:pt x="271253" y="181593"/>
                  <a:pt x="271253" y="181593"/>
                </a:cubicBezTo>
                <a:cubicBezTo>
                  <a:pt x="270523" y="181268"/>
                  <a:pt x="269711" y="180944"/>
                  <a:pt x="268818" y="180700"/>
                </a:cubicBezTo>
                <a:cubicBezTo>
                  <a:pt x="267438" y="180295"/>
                  <a:pt x="266140" y="180376"/>
                  <a:pt x="264679" y="180538"/>
                </a:cubicBezTo>
                <a:cubicBezTo>
                  <a:pt x="263218" y="180700"/>
                  <a:pt x="261757" y="181025"/>
                  <a:pt x="260215" y="181268"/>
                </a:cubicBezTo>
                <a:cubicBezTo>
                  <a:pt x="258754" y="181511"/>
                  <a:pt x="257293" y="181755"/>
                  <a:pt x="255832" y="181755"/>
                </a:cubicBezTo>
                <a:cubicBezTo>
                  <a:pt x="250069" y="181917"/>
                  <a:pt x="244712" y="180457"/>
                  <a:pt x="240654" y="176239"/>
                </a:cubicBezTo>
                <a:cubicBezTo>
                  <a:pt x="238300" y="173806"/>
                  <a:pt x="236433" y="170886"/>
                  <a:pt x="235053" y="167804"/>
                </a:cubicBezTo>
                <a:close/>
                <a:moveTo>
                  <a:pt x="229337" y="161524"/>
                </a:moveTo>
                <a:cubicBezTo>
                  <a:pt x="232751" y="163552"/>
                  <a:pt x="236978" y="163714"/>
                  <a:pt x="240716" y="163552"/>
                </a:cubicBezTo>
                <a:cubicBezTo>
                  <a:pt x="245512" y="163390"/>
                  <a:pt x="250307" y="162903"/>
                  <a:pt x="255022" y="163714"/>
                </a:cubicBezTo>
                <a:cubicBezTo>
                  <a:pt x="261930" y="164931"/>
                  <a:pt x="267457" y="170609"/>
                  <a:pt x="269489" y="177260"/>
                </a:cubicBezTo>
                <a:cubicBezTo>
                  <a:pt x="266157" y="174908"/>
                  <a:pt x="262093" y="173123"/>
                  <a:pt x="258029" y="172474"/>
                </a:cubicBezTo>
                <a:cubicBezTo>
                  <a:pt x="252014" y="171420"/>
                  <a:pt x="245756" y="171663"/>
                  <a:pt x="239904" y="169473"/>
                </a:cubicBezTo>
                <a:cubicBezTo>
                  <a:pt x="235840" y="168013"/>
                  <a:pt x="232182" y="164769"/>
                  <a:pt x="229337" y="161524"/>
                </a:cubicBezTo>
                <a:close/>
                <a:moveTo>
                  <a:pt x="194401" y="157078"/>
                </a:moveTo>
                <a:cubicBezTo>
                  <a:pt x="198378" y="167207"/>
                  <a:pt x="208687" y="171825"/>
                  <a:pt x="216480" y="178389"/>
                </a:cubicBezTo>
                <a:cubicBezTo>
                  <a:pt x="226302" y="186654"/>
                  <a:pt x="227926" y="197512"/>
                  <a:pt x="227926" y="197512"/>
                </a:cubicBezTo>
                <a:cubicBezTo>
                  <a:pt x="227276" y="196621"/>
                  <a:pt x="226465" y="195729"/>
                  <a:pt x="225653" y="194838"/>
                </a:cubicBezTo>
                <a:cubicBezTo>
                  <a:pt x="224354" y="193460"/>
                  <a:pt x="222649" y="192650"/>
                  <a:pt x="220864" y="191921"/>
                </a:cubicBezTo>
                <a:cubicBezTo>
                  <a:pt x="218997" y="191111"/>
                  <a:pt x="217048" y="190462"/>
                  <a:pt x="215181" y="189733"/>
                </a:cubicBezTo>
                <a:cubicBezTo>
                  <a:pt x="213233" y="189085"/>
                  <a:pt x="211366" y="188356"/>
                  <a:pt x="209580" y="187383"/>
                </a:cubicBezTo>
                <a:cubicBezTo>
                  <a:pt x="202681" y="183656"/>
                  <a:pt x="197323" y="178389"/>
                  <a:pt x="195375" y="170691"/>
                </a:cubicBezTo>
                <a:cubicBezTo>
                  <a:pt x="194238" y="166315"/>
                  <a:pt x="193914" y="161616"/>
                  <a:pt x="194401" y="157078"/>
                </a:cubicBezTo>
                <a:close/>
                <a:moveTo>
                  <a:pt x="421801" y="155173"/>
                </a:moveTo>
                <a:cubicBezTo>
                  <a:pt x="427893" y="165466"/>
                  <a:pt x="428543" y="179244"/>
                  <a:pt x="421963" y="189456"/>
                </a:cubicBezTo>
                <a:cubicBezTo>
                  <a:pt x="417414" y="196426"/>
                  <a:pt x="411159" y="201856"/>
                  <a:pt x="405230" y="207691"/>
                </a:cubicBezTo>
                <a:cubicBezTo>
                  <a:pt x="400518" y="212311"/>
                  <a:pt x="395807" y="217822"/>
                  <a:pt x="394344" y="224468"/>
                </a:cubicBezTo>
                <a:cubicBezTo>
                  <a:pt x="393613" y="217093"/>
                  <a:pt x="393776" y="208745"/>
                  <a:pt x="396700" y="201775"/>
                </a:cubicBezTo>
                <a:cubicBezTo>
                  <a:pt x="400924" y="191887"/>
                  <a:pt x="408560" y="184188"/>
                  <a:pt x="414409" y="175273"/>
                </a:cubicBezTo>
                <a:cubicBezTo>
                  <a:pt x="418308" y="169356"/>
                  <a:pt x="420907" y="162224"/>
                  <a:pt x="421801" y="155173"/>
                </a:cubicBezTo>
                <a:close/>
                <a:moveTo>
                  <a:pt x="47201" y="153127"/>
                </a:moveTo>
                <a:cubicBezTo>
                  <a:pt x="50939" y="162862"/>
                  <a:pt x="60932" y="167406"/>
                  <a:pt x="68488" y="173734"/>
                </a:cubicBezTo>
                <a:cubicBezTo>
                  <a:pt x="77912" y="181684"/>
                  <a:pt x="79456" y="192150"/>
                  <a:pt x="79456" y="192150"/>
                </a:cubicBezTo>
                <a:cubicBezTo>
                  <a:pt x="78806" y="191258"/>
                  <a:pt x="78075" y="190365"/>
                  <a:pt x="77262" y="189554"/>
                </a:cubicBezTo>
                <a:cubicBezTo>
                  <a:pt x="75962" y="188175"/>
                  <a:pt x="74337" y="187445"/>
                  <a:pt x="72712" y="186714"/>
                </a:cubicBezTo>
                <a:cubicBezTo>
                  <a:pt x="70844" y="185903"/>
                  <a:pt x="68975" y="185335"/>
                  <a:pt x="67188" y="184605"/>
                </a:cubicBezTo>
                <a:cubicBezTo>
                  <a:pt x="65319" y="183956"/>
                  <a:pt x="63450" y="183307"/>
                  <a:pt x="61744" y="182333"/>
                </a:cubicBezTo>
                <a:cubicBezTo>
                  <a:pt x="55082" y="178845"/>
                  <a:pt x="49964" y="173653"/>
                  <a:pt x="48095" y="166270"/>
                </a:cubicBezTo>
                <a:cubicBezTo>
                  <a:pt x="47039" y="162051"/>
                  <a:pt x="46714" y="157508"/>
                  <a:pt x="47201" y="153127"/>
                </a:cubicBezTo>
                <a:close/>
                <a:moveTo>
                  <a:pt x="418382" y="147623"/>
                </a:moveTo>
                <a:cubicBezTo>
                  <a:pt x="418382" y="147623"/>
                  <a:pt x="420570" y="161483"/>
                  <a:pt x="411735" y="175343"/>
                </a:cubicBezTo>
                <a:cubicBezTo>
                  <a:pt x="404765" y="186285"/>
                  <a:pt x="393985" y="196012"/>
                  <a:pt x="393012" y="209791"/>
                </a:cubicBezTo>
                <a:cubicBezTo>
                  <a:pt x="390743" y="204523"/>
                  <a:pt x="389365" y="198606"/>
                  <a:pt x="389041" y="192851"/>
                </a:cubicBezTo>
                <a:cubicBezTo>
                  <a:pt x="388392" y="182719"/>
                  <a:pt x="392850" y="174209"/>
                  <a:pt x="399902" y="167076"/>
                </a:cubicBezTo>
                <a:cubicBezTo>
                  <a:pt x="401685" y="165212"/>
                  <a:pt x="403711" y="163591"/>
                  <a:pt x="405819" y="161969"/>
                </a:cubicBezTo>
                <a:cubicBezTo>
                  <a:pt x="407845" y="160429"/>
                  <a:pt x="409952" y="158889"/>
                  <a:pt x="411979" y="157187"/>
                </a:cubicBezTo>
                <a:cubicBezTo>
                  <a:pt x="413762" y="155566"/>
                  <a:pt x="415545" y="153945"/>
                  <a:pt x="416599" y="151757"/>
                </a:cubicBezTo>
                <a:cubicBezTo>
                  <a:pt x="417328" y="150379"/>
                  <a:pt x="417896" y="149001"/>
                  <a:pt x="418382" y="147623"/>
                </a:cubicBezTo>
                <a:close/>
                <a:moveTo>
                  <a:pt x="191938" y="145788"/>
                </a:moveTo>
                <a:cubicBezTo>
                  <a:pt x="194616" y="150407"/>
                  <a:pt x="199406" y="153487"/>
                  <a:pt x="204033" y="155756"/>
                </a:cubicBezTo>
                <a:cubicBezTo>
                  <a:pt x="209796" y="158755"/>
                  <a:pt x="215722" y="161348"/>
                  <a:pt x="220754" y="165481"/>
                </a:cubicBezTo>
                <a:cubicBezTo>
                  <a:pt x="228060" y="171560"/>
                  <a:pt x="230820" y="181933"/>
                  <a:pt x="228709" y="191091"/>
                </a:cubicBezTo>
                <a:cubicBezTo>
                  <a:pt x="226355" y="186066"/>
                  <a:pt x="222784" y="181285"/>
                  <a:pt x="218481" y="177800"/>
                </a:cubicBezTo>
                <a:cubicBezTo>
                  <a:pt x="212069" y="172532"/>
                  <a:pt x="204520" y="168642"/>
                  <a:pt x="199000" y="162159"/>
                </a:cubicBezTo>
                <a:cubicBezTo>
                  <a:pt x="195266" y="157701"/>
                  <a:pt x="193155" y="151542"/>
                  <a:pt x="191938" y="145788"/>
                </a:cubicBezTo>
                <a:close/>
                <a:moveTo>
                  <a:pt x="44880" y="142401"/>
                </a:moveTo>
                <a:cubicBezTo>
                  <a:pt x="47395" y="146859"/>
                  <a:pt x="52021" y="149696"/>
                  <a:pt x="56484" y="151966"/>
                </a:cubicBezTo>
                <a:cubicBezTo>
                  <a:pt x="62002" y="154803"/>
                  <a:pt x="67764" y="157316"/>
                  <a:pt x="72552" y="161368"/>
                </a:cubicBezTo>
                <a:cubicBezTo>
                  <a:pt x="79612" y="167205"/>
                  <a:pt x="82209" y="177175"/>
                  <a:pt x="80261" y="186010"/>
                </a:cubicBezTo>
                <a:cubicBezTo>
                  <a:pt x="77989" y="181147"/>
                  <a:pt x="74500" y="176607"/>
                  <a:pt x="70361" y="173203"/>
                </a:cubicBezTo>
                <a:cubicBezTo>
                  <a:pt x="64193" y="168096"/>
                  <a:pt x="56971" y="164368"/>
                  <a:pt x="51696" y="158126"/>
                </a:cubicBezTo>
                <a:cubicBezTo>
                  <a:pt x="48045" y="153830"/>
                  <a:pt x="46016" y="147913"/>
                  <a:pt x="44880" y="142401"/>
                </a:cubicBezTo>
                <a:close/>
                <a:moveTo>
                  <a:pt x="531708" y="136557"/>
                </a:moveTo>
                <a:cubicBezTo>
                  <a:pt x="541291" y="137367"/>
                  <a:pt x="549819" y="141821"/>
                  <a:pt x="558996" y="144332"/>
                </a:cubicBezTo>
                <a:cubicBezTo>
                  <a:pt x="565006" y="146033"/>
                  <a:pt x="571747" y="146276"/>
                  <a:pt x="578000" y="145142"/>
                </a:cubicBezTo>
                <a:cubicBezTo>
                  <a:pt x="570853" y="152998"/>
                  <a:pt x="559402" y="157290"/>
                  <a:pt x="549007" y="154536"/>
                </a:cubicBezTo>
                <a:cubicBezTo>
                  <a:pt x="541860" y="152593"/>
                  <a:pt x="535525" y="148786"/>
                  <a:pt x="529028" y="145304"/>
                </a:cubicBezTo>
                <a:cubicBezTo>
                  <a:pt x="523830" y="142631"/>
                  <a:pt x="517901" y="140120"/>
                  <a:pt x="511810" y="140687"/>
                </a:cubicBezTo>
                <a:cubicBezTo>
                  <a:pt x="517901" y="138015"/>
                  <a:pt x="525048" y="135909"/>
                  <a:pt x="531708" y="136557"/>
                </a:cubicBezTo>
                <a:close/>
                <a:moveTo>
                  <a:pt x="537121" y="127566"/>
                </a:moveTo>
                <a:cubicBezTo>
                  <a:pt x="545571" y="124407"/>
                  <a:pt x="554021" y="125865"/>
                  <a:pt x="561984" y="129833"/>
                </a:cubicBezTo>
                <a:cubicBezTo>
                  <a:pt x="564015" y="130886"/>
                  <a:pt x="565965" y="132101"/>
                  <a:pt x="567834" y="133478"/>
                </a:cubicBezTo>
                <a:cubicBezTo>
                  <a:pt x="569703" y="134774"/>
                  <a:pt x="571572" y="136150"/>
                  <a:pt x="573603" y="137365"/>
                </a:cubicBezTo>
                <a:cubicBezTo>
                  <a:pt x="575472" y="138499"/>
                  <a:pt x="577259" y="139552"/>
                  <a:pt x="579453" y="139876"/>
                </a:cubicBezTo>
                <a:cubicBezTo>
                  <a:pt x="580753" y="140038"/>
                  <a:pt x="582134" y="140200"/>
                  <a:pt x="583434" y="140200"/>
                </a:cubicBezTo>
                <a:cubicBezTo>
                  <a:pt x="583434" y="140200"/>
                  <a:pt x="572222" y="145788"/>
                  <a:pt x="558165" y="142063"/>
                </a:cubicBezTo>
                <a:cubicBezTo>
                  <a:pt x="546953" y="139147"/>
                  <a:pt x="535821" y="132587"/>
                  <a:pt x="523877" y="135583"/>
                </a:cubicBezTo>
                <a:cubicBezTo>
                  <a:pt x="527696" y="132182"/>
                  <a:pt x="532327" y="129428"/>
                  <a:pt x="537121" y="127566"/>
                </a:cubicBezTo>
                <a:close/>
                <a:moveTo>
                  <a:pt x="257634" y="106193"/>
                </a:moveTo>
                <a:cubicBezTo>
                  <a:pt x="266953" y="105707"/>
                  <a:pt x="276757" y="110161"/>
                  <a:pt x="281457" y="118420"/>
                </a:cubicBezTo>
                <a:cubicBezTo>
                  <a:pt x="284698" y="124089"/>
                  <a:pt x="286238" y="130405"/>
                  <a:pt x="288101" y="136559"/>
                </a:cubicBezTo>
                <a:cubicBezTo>
                  <a:pt x="289641" y="141499"/>
                  <a:pt x="291748" y="146762"/>
                  <a:pt x="295880" y="150163"/>
                </a:cubicBezTo>
                <a:cubicBezTo>
                  <a:pt x="290451" y="147977"/>
                  <a:pt x="284698" y="144900"/>
                  <a:pt x="280971" y="140365"/>
                </a:cubicBezTo>
                <a:cubicBezTo>
                  <a:pt x="275542" y="133887"/>
                  <a:pt x="273030" y="125789"/>
                  <a:pt x="268897" y="118501"/>
                </a:cubicBezTo>
                <a:cubicBezTo>
                  <a:pt x="266223" y="113724"/>
                  <a:pt x="262172" y="109351"/>
                  <a:pt x="257634" y="106193"/>
                </a:cubicBezTo>
                <a:close/>
                <a:moveTo>
                  <a:pt x="251142" y="105848"/>
                </a:moveTo>
                <a:cubicBezTo>
                  <a:pt x="251142" y="105848"/>
                  <a:pt x="261611" y="109332"/>
                  <a:pt x="268021" y="120431"/>
                </a:cubicBezTo>
                <a:cubicBezTo>
                  <a:pt x="273134" y="129180"/>
                  <a:pt x="275974" y="140198"/>
                  <a:pt x="285225" y="145788"/>
                </a:cubicBezTo>
                <a:cubicBezTo>
                  <a:pt x="280681" y="145464"/>
                  <a:pt x="276136" y="144330"/>
                  <a:pt x="271998" y="142466"/>
                </a:cubicBezTo>
                <a:cubicBezTo>
                  <a:pt x="264775" y="139226"/>
                  <a:pt x="260393" y="133069"/>
                  <a:pt x="257959" y="125696"/>
                </a:cubicBezTo>
                <a:cubicBezTo>
                  <a:pt x="257391" y="123752"/>
                  <a:pt x="256985" y="121727"/>
                  <a:pt x="256579" y="119782"/>
                </a:cubicBezTo>
                <a:cubicBezTo>
                  <a:pt x="256255" y="117757"/>
                  <a:pt x="255930" y="115732"/>
                  <a:pt x="255443" y="113706"/>
                </a:cubicBezTo>
                <a:cubicBezTo>
                  <a:pt x="255037" y="111924"/>
                  <a:pt x="254551" y="110061"/>
                  <a:pt x="253414" y="108521"/>
                </a:cubicBezTo>
                <a:cubicBezTo>
                  <a:pt x="252684" y="107630"/>
                  <a:pt x="251954" y="106658"/>
                  <a:pt x="251142" y="105848"/>
                </a:cubicBezTo>
                <a:close/>
                <a:moveTo>
                  <a:pt x="306395" y="103308"/>
                </a:moveTo>
                <a:cubicBezTo>
                  <a:pt x="312643" y="108418"/>
                  <a:pt x="320920" y="107607"/>
                  <a:pt x="328385" y="108986"/>
                </a:cubicBezTo>
                <a:cubicBezTo>
                  <a:pt x="337635" y="110770"/>
                  <a:pt x="342666" y="117097"/>
                  <a:pt x="342666" y="117097"/>
                </a:cubicBezTo>
                <a:cubicBezTo>
                  <a:pt x="341855" y="116772"/>
                  <a:pt x="341043" y="116448"/>
                  <a:pt x="340232" y="116204"/>
                </a:cubicBezTo>
                <a:cubicBezTo>
                  <a:pt x="338853" y="115799"/>
                  <a:pt x="337473" y="115880"/>
                  <a:pt x="336094" y="116042"/>
                </a:cubicBezTo>
                <a:cubicBezTo>
                  <a:pt x="334552" y="116204"/>
                  <a:pt x="333091" y="116529"/>
                  <a:pt x="331631" y="116772"/>
                </a:cubicBezTo>
                <a:cubicBezTo>
                  <a:pt x="330170" y="117015"/>
                  <a:pt x="328628" y="117259"/>
                  <a:pt x="327168" y="117259"/>
                </a:cubicBezTo>
                <a:cubicBezTo>
                  <a:pt x="321407" y="117421"/>
                  <a:pt x="316051" y="115961"/>
                  <a:pt x="311994" y="111743"/>
                </a:cubicBezTo>
                <a:cubicBezTo>
                  <a:pt x="309722" y="109310"/>
                  <a:pt x="307775" y="106390"/>
                  <a:pt x="306395" y="103308"/>
                </a:cubicBezTo>
                <a:close/>
                <a:moveTo>
                  <a:pt x="300820" y="97027"/>
                </a:moveTo>
                <a:cubicBezTo>
                  <a:pt x="304148" y="99046"/>
                  <a:pt x="308368" y="99207"/>
                  <a:pt x="312182" y="99046"/>
                </a:cubicBezTo>
                <a:cubicBezTo>
                  <a:pt x="316971" y="98884"/>
                  <a:pt x="321678" y="98400"/>
                  <a:pt x="326466" y="99207"/>
                </a:cubicBezTo>
                <a:cubicBezTo>
                  <a:pt x="333365" y="100419"/>
                  <a:pt x="338883" y="106071"/>
                  <a:pt x="340831" y="112693"/>
                </a:cubicBezTo>
                <a:cubicBezTo>
                  <a:pt x="337504" y="110351"/>
                  <a:pt x="333527" y="108575"/>
                  <a:pt x="329469" y="107929"/>
                </a:cubicBezTo>
                <a:cubicBezTo>
                  <a:pt x="323382" y="106879"/>
                  <a:pt x="317133" y="107121"/>
                  <a:pt x="311290" y="104941"/>
                </a:cubicBezTo>
                <a:cubicBezTo>
                  <a:pt x="307232" y="103487"/>
                  <a:pt x="303661" y="100257"/>
                  <a:pt x="300820" y="97027"/>
                </a:cubicBezTo>
                <a:close/>
                <a:moveTo>
                  <a:pt x="603828" y="89689"/>
                </a:moveTo>
                <a:cubicBezTo>
                  <a:pt x="601638" y="97066"/>
                  <a:pt x="595474" y="103390"/>
                  <a:pt x="587850" y="104768"/>
                </a:cubicBezTo>
                <a:cubicBezTo>
                  <a:pt x="582497" y="105660"/>
                  <a:pt x="577226" y="105173"/>
                  <a:pt x="571954" y="104930"/>
                </a:cubicBezTo>
                <a:cubicBezTo>
                  <a:pt x="567736" y="104687"/>
                  <a:pt x="563032" y="104930"/>
                  <a:pt x="559301" y="107119"/>
                </a:cubicBezTo>
                <a:cubicBezTo>
                  <a:pt x="562464" y="103552"/>
                  <a:pt x="566439" y="99985"/>
                  <a:pt x="570980" y="98363"/>
                </a:cubicBezTo>
                <a:cubicBezTo>
                  <a:pt x="577469" y="95931"/>
                  <a:pt x="584444" y="96175"/>
                  <a:pt x="591176" y="95040"/>
                </a:cubicBezTo>
                <a:cubicBezTo>
                  <a:pt x="595637" y="94310"/>
                  <a:pt x="600097" y="92364"/>
                  <a:pt x="603828" y="89689"/>
                </a:cubicBezTo>
                <a:close/>
                <a:moveTo>
                  <a:pt x="588683" y="84629"/>
                </a:moveTo>
                <a:cubicBezTo>
                  <a:pt x="590386" y="84709"/>
                  <a:pt x="592007" y="84952"/>
                  <a:pt x="593629" y="85194"/>
                </a:cubicBezTo>
                <a:cubicBezTo>
                  <a:pt x="595251" y="85517"/>
                  <a:pt x="596954" y="85841"/>
                  <a:pt x="598576" y="86002"/>
                </a:cubicBezTo>
                <a:cubicBezTo>
                  <a:pt x="600117" y="86164"/>
                  <a:pt x="601657" y="86325"/>
                  <a:pt x="603198" y="85841"/>
                </a:cubicBezTo>
                <a:cubicBezTo>
                  <a:pt x="604090" y="85598"/>
                  <a:pt x="604982" y="85194"/>
                  <a:pt x="605874" y="84790"/>
                </a:cubicBezTo>
                <a:cubicBezTo>
                  <a:pt x="605874" y="84790"/>
                  <a:pt x="600279" y="91901"/>
                  <a:pt x="589980" y="93840"/>
                </a:cubicBezTo>
                <a:cubicBezTo>
                  <a:pt x="581790" y="95375"/>
                  <a:pt x="572545" y="94487"/>
                  <a:pt x="565652" y="100062"/>
                </a:cubicBezTo>
                <a:cubicBezTo>
                  <a:pt x="567112" y="96749"/>
                  <a:pt x="569220" y="93517"/>
                  <a:pt x="571815" y="90850"/>
                </a:cubicBezTo>
                <a:cubicBezTo>
                  <a:pt x="576356" y="86164"/>
                  <a:pt x="582276" y="84467"/>
                  <a:pt x="588683" y="84629"/>
                </a:cubicBezTo>
                <a:close/>
                <a:moveTo>
                  <a:pt x="433483" y="83973"/>
                </a:moveTo>
                <a:cubicBezTo>
                  <a:pt x="428612" y="93616"/>
                  <a:pt x="418625" y="100828"/>
                  <a:pt x="407664" y="100909"/>
                </a:cubicBezTo>
                <a:cubicBezTo>
                  <a:pt x="400113" y="100909"/>
                  <a:pt x="392968" y="98883"/>
                  <a:pt x="385660" y="97262"/>
                </a:cubicBezTo>
                <a:cubicBezTo>
                  <a:pt x="379895" y="95966"/>
                  <a:pt x="373400" y="95156"/>
                  <a:pt x="367716" y="97344"/>
                </a:cubicBezTo>
                <a:cubicBezTo>
                  <a:pt x="372913" y="93130"/>
                  <a:pt x="379246" y="89159"/>
                  <a:pt x="385904" y="87944"/>
                </a:cubicBezTo>
                <a:cubicBezTo>
                  <a:pt x="395485" y="86242"/>
                  <a:pt x="405065" y="88268"/>
                  <a:pt x="414646" y="88268"/>
                </a:cubicBezTo>
                <a:cubicBezTo>
                  <a:pt x="421061" y="88349"/>
                  <a:pt x="427718" y="86728"/>
                  <a:pt x="433483" y="83973"/>
                </a:cubicBezTo>
                <a:close/>
                <a:moveTo>
                  <a:pt x="413677" y="73263"/>
                </a:moveTo>
                <a:cubicBezTo>
                  <a:pt x="416028" y="73749"/>
                  <a:pt x="418217" y="74477"/>
                  <a:pt x="420407" y="75286"/>
                </a:cubicBezTo>
                <a:cubicBezTo>
                  <a:pt x="422596" y="76015"/>
                  <a:pt x="424786" y="76905"/>
                  <a:pt x="427056" y="77552"/>
                </a:cubicBezTo>
                <a:cubicBezTo>
                  <a:pt x="429164" y="78119"/>
                  <a:pt x="431273" y="78685"/>
                  <a:pt x="433462" y="78361"/>
                </a:cubicBezTo>
                <a:cubicBezTo>
                  <a:pt x="434759" y="78200"/>
                  <a:pt x="436138" y="77957"/>
                  <a:pt x="437435" y="77633"/>
                </a:cubicBezTo>
                <a:cubicBezTo>
                  <a:pt x="437435" y="77633"/>
                  <a:pt x="428029" y="86130"/>
                  <a:pt x="413271" y="86292"/>
                </a:cubicBezTo>
                <a:cubicBezTo>
                  <a:pt x="401595" y="86373"/>
                  <a:pt x="389026" y="82974"/>
                  <a:pt x="378160" y="89124"/>
                </a:cubicBezTo>
                <a:cubicBezTo>
                  <a:pt x="380998" y="84754"/>
                  <a:pt x="384728" y="80789"/>
                  <a:pt x="388945" y="77714"/>
                </a:cubicBezTo>
                <a:cubicBezTo>
                  <a:pt x="396243" y="72373"/>
                  <a:pt x="404919" y="71483"/>
                  <a:pt x="413677" y="73263"/>
                </a:cubicBezTo>
                <a:close/>
                <a:moveTo>
                  <a:pt x="447808" y="67390"/>
                </a:moveTo>
                <a:lnTo>
                  <a:pt x="450978" y="69100"/>
                </a:lnTo>
                <a:lnTo>
                  <a:pt x="451509" y="69756"/>
                </a:lnTo>
                <a:lnTo>
                  <a:pt x="454674" y="71094"/>
                </a:lnTo>
                <a:lnTo>
                  <a:pt x="465080" y="76708"/>
                </a:lnTo>
                <a:cubicBezTo>
                  <a:pt x="472621" y="80031"/>
                  <a:pt x="475540" y="86513"/>
                  <a:pt x="475540" y="86513"/>
                </a:cubicBezTo>
                <a:cubicBezTo>
                  <a:pt x="474892" y="86027"/>
                  <a:pt x="474324" y="85622"/>
                  <a:pt x="473675" y="85217"/>
                </a:cubicBezTo>
                <a:cubicBezTo>
                  <a:pt x="472540" y="84568"/>
                  <a:pt x="471405" y="84406"/>
                  <a:pt x="470188" y="84244"/>
                </a:cubicBezTo>
                <a:cubicBezTo>
                  <a:pt x="468891" y="84082"/>
                  <a:pt x="467594" y="84001"/>
                  <a:pt x="466296" y="83920"/>
                </a:cubicBezTo>
                <a:cubicBezTo>
                  <a:pt x="464999" y="83839"/>
                  <a:pt x="463701" y="83677"/>
                  <a:pt x="462404" y="83434"/>
                </a:cubicBezTo>
                <a:cubicBezTo>
                  <a:pt x="457539" y="82380"/>
                  <a:pt x="453322" y="80031"/>
                  <a:pt x="450727" y="75574"/>
                </a:cubicBezTo>
                <a:cubicBezTo>
                  <a:pt x="449268" y="73062"/>
                  <a:pt x="448295" y="70226"/>
                  <a:pt x="447808" y="67390"/>
                </a:cubicBezTo>
                <a:close/>
                <a:moveTo>
                  <a:pt x="444279" y="60827"/>
                </a:moveTo>
                <a:cubicBezTo>
                  <a:pt x="446716" y="63262"/>
                  <a:pt x="450209" y="64236"/>
                  <a:pt x="453459" y="64886"/>
                </a:cubicBezTo>
                <a:cubicBezTo>
                  <a:pt x="457520" y="65698"/>
                  <a:pt x="461663" y="66266"/>
                  <a:pt x="465481" y="67971"/>
                </a:cubicBezTo>
                <a:cubicBezTo>
                  <a:pt x="471086" y="70487"/>
                  <a:pt x="474579" y="76413"/>
                  <a:pt x="474904" y="82420"/>
                </a:cubicBezTo>
                <a:cubicBezTo>
                  <a:pt x="472548" y="79741"/>
                  <a:pt x="469543" y="77387"/>
                  <a:pt x="466294" y="76007"/>
                </a:cubicBezTo>
                <a:lnTo>
                  <a:pt x="454674" y="71094"/>
                </a:lnTo>
                <a:lnTo>
                  <a:pt x="450978" y="69100"/>
                </a:lnTo>
                <a:close/>
                <a:moveTo>
                  <a:pt x="573414" y="60686"/>
                </a:moveTo>
                <a:cubicBezTo>
                  <a:pt x="578768" y="65077"/>
                  <a:pt x="586068" y="64426"/>
                  <a:pt x="592476" y="65646"/>
                </a:cubicBezTo>
                <a:cubicBezTo>
                  <a:pt x="600506" y="67110"/>
                  <a:pt x="604886" y="72720"/>
                  <a:pt x="604886" y="72720"/>
                </a:cubicBezTo>
                <a:cubicBezTo>
                  <a:pt x="604237" y="72395"/>
                  <a:pt x="603507" y="72151"/>
                  <a:pt x="602777" y="71907"/>
                </a:cubicBezTo>
                <a:cubicBezTo>
                  <a:pt x="601561" y="71500"/>
                  <a:pt x="600425" y="71663"/>
                  <a:pt x="599208" y="71744"/>
                </a:cubicBezTo>
                <a:cubicBezTo>
                  <a:pt x="597910" y="71907"/>
                  <a:pt x="596613" y="72151"/>
                  <a:pt x="595315" y="72395"/>
                </a:cubicBezTo>
                <a:cubicBezTo>
                  <a:pt x="594017" y="72557"/>
                  <a:pt x="592719" y="72801"/>
                  <a:pt x="591421" y="72801"/>
                </a:cubicBezTo>
                <a:cubicBezTo>
                  <a:pt x="586392" y="72964"/>
                  <a:pt x="581769" y="71663"/>
                  <a:pt x="578200" y="68004"/>
                </a:cubicBezTo>
                <a:cubicBezTo>
                  <a:pt x="576253" y="65890"/>
                  <a:pt x="574550" y="63369"/>
                  <a:pt x="573414" y="60686"/>
                </a:cubicBezTo>
                <a:close/>
                <a:moveTo>
                  <a:pt x="568474" y="55182"/>
                </a:moveTo>
                <a:cubicBezTo>
                  <a:pt x="571394" y="56884"/>
                  <a:pt x="575043" y="57047"/>
                  <a:pt x="578368" y="56965"/>
                </a:cubicBezTo>
                <a:cubicBezTo>
                  <a:pt x="582503" y="56722"/>
                  <a:pt x="586639" y="56317"/>
                  <a:pt x="590775" y="57047"/>
                </a:cubicBezTo>
                <a:cubicBezTo>
                  <a:pt x="596776" y="58100"/>
                  <a:pt x="601560" y="63045"/>
                  <a:pt x="603263" y="68801"/>
                </a:cubicBezTo>
                <a:cubicBezTo>
                  <a:pt x="600425" y="66774"/>
                  <a:pt x="596938" y="65234"/>
                  <a:pt x="593370" y="64667"/>
                </a:cubicBezTo>
                <a:cubicBezTo>
                  <a:pt x="588099" y="63775"/>
                  <a:pt x="582666" y="63937"/>
                  <a:pt x="577638" y="62073"/>
                </a:cubicBezTo>
                <a:cubicBezTo>
                  <a:pt x="574070" y="60776"/>
                  <a:pt x="570988" y="58019"/>
                  <a:pt x="568474" y="55182"/>
                </a:cubicBezTo>
                <a:close/>
                <a:moveTo>
                  <a:pt x="304701" y="53559"/>
                </a:moveTo>
                <a:cubicBezTo>
                  <a:pt x="311592" y="59160"/>
                  <a:pt x="320835" y="58348"/>
                  <a:pt x="329104" y="59890"/>
                </a:cubicBezTo>
                <a:cubicBezTo>
                  <a:pt x="339400" y="61838"/>
                  <a:pt x="344994" y="68900"/>
                  <a:pt x="344994" y="68900"/>
                </a:cubicBezTo>
                <a:cubicBezTo>
                  <a:pt x="344102" y="68494"/>
                  <a:pt x="343211" y="68170"/>
                  <a:pt x="342238" y="67926"/>
                </a:cubicBezTo>
                <a:cubicBezTo>
                  <a:pt x="340778" y="67439"/>
                  <a:pt x="339238" y="67602"/>
                  <a:pt x="337698" y="67764"/>
                </a:cubicBezTo>
                <a:cubicBezTo>
                  <a:pt x="335995" y="67926"/>
                  <a:pt x="334374" y="68251"/>
                  <a:pt x="332752" y="68494"/>
                </a:cubicBezTo>
                <a:cubicBezTo>
                  <a:pt x="331050" y="68819"/>
                  <a:pt x="329428" y="69063"/>
                  <a:pt x="327807" y="69063"/>
                </a:cubicBezTo>
                <a:cubicBezTo>
                  <a:pt x="321402" y="69225"/>
                  <a:pt x="315403" y="67602"/>
                  <a:pt x="310944" y="62894"/>
                </a:cubicBezTo>
                <a:cubicBezTo>
                  <a:pt x="308350" y="60215"/>
                  <a:pt x="306242" y="56968"/>
                  <a:pt x="304701" y="53559"/>
                </a:cubicBezTo>
                <a:close/>
                <a:moveTo>
                  <a:pt x="396789" y="50313"/>
                </a:moveTo>
                <a:cubicBezTo>
                  <a:pt x="395086" y="56064"/>
                  <a:pt x="390302" y="61006"/>
                  <a:pt x="384301" y="62059"/>
                </a:cubicBezTo>
                <a:cubicBezTo>
                  <a:pt x="380165" y="62869"/>
                  <a:pt x="376029" y="62383"/>
                  <a:pt x="371894" y="62221"/>
                </a:cubicBezTo>
                <a:cubicBezTo>
                  <a:pt x="368569" y="62059"/>
                  <a:pt x="365001" y="62221"/>
                  <a:pt x="362000" y="64003"/>
                </a:cubicBezTo>
                <a:cubicBezTo>
                  <a:pt x="364514" y="61168"/>
                  <a:pt x="367596" y="58414"/>
                  <a:pt x="371164" y="57117"/>
                </a:cubicBezTo>
                <a:cubicBezTo>
                  <a:pt x="376273" y="55254"/>
                  <a:pt x="381706" y="55416"/>
                  <a:pt x="386977" y="54525"/>
                </a:cubicBezTo>
                <a:cubicBezTo>
                  <a:pt x="390464" y="53877"/>
                  <a:pt x="393951" y="52419"/>
                  <a:pt x="396789" y="50313"/>
                </a:cubicBezTo>
                <a:close/>
                <a:moveTo>
                  <a:pt x="349567" y="46503"/>
                </a:moveTo>
                <a:cubicBezTo>
                  <a:pt x="359794" y="70085"/>
                  <a:pt x="361012" y="89209"/>
                  <a:pt x="358333" y="106146"/>
                </a:cubicBezTo>
                <a:cubicBezTo>
                  <a:pt x="358901" y="105740"/>
                  <a:pt x="359632" y="105335"/>
                  <a:pt x="360281" y="104930"/>
                </a:cubicBezTo>
                <a:cubicBezTo>
                  <a:pt x="361255" y="104363"/>
                  <a:pt x="362229" y="103796"/>
                  <a:pt x="363284" y="103390"/>
                </a:cubicBezTo>
                <a:cubicBezTo>
                  <a:pt x="364339" y="102904"/>
                  <a:pt x="365395" y="102418"/>
                  <a:pt x="366531" y="102094"/>
                </a:cubicBezTo>
                <a:cubicBezTo>
                  <a:pt x="367586" y="101689"/>
                  <a:pt x="368722" y="101364"/>
                  <a:pt x="369859" y="101121"/>
                </a:cubicBezTo>
                <a:cubicBezTo>
                  <a:pt x="370914" y="100797"/>
                  <a:pt x="372050" y="100635"/>
                  <a:pt x="373105" y="100473"/>
                </a:cubicBezTo>
                <a:cubicBezTo>
                  <a:pt x="374160" y="100311"/>
                  <a:pt x="375216" y="100311"/>
                  <a:pt x="376190" y="100230"/>
                </a:cubicBezTo>
                <a:cubicBezTo>
                  <a:pt x="377164" y="100149"/>
                  <a:pt x="378056" y="100230"/>
                  <a:pt x="378868" y="100311"/>
                </a:cubicBezTo>
                <a:cubicBezTo>
                  <a:pt x="379761" y="100311"/>
                  <a:pt x="380491" y="100311"/>
                  <a:pt x="381141" y="100473"/>
                </a:cubicBezTo>
                <a:cubicBezTo>
                  <a:pt x="381871" y="100554"/>
                  <a:pt x="382439" y="100635"/>
                  <a:pt x="382926" y="100716"/>
                </a:cubicBezTo>
                <a:cubicBezTo>
                  <a:pt x="383819" y="100959"/>
                  <a:pt x="384387" y="101040"/>
                  <a:pt x="384387" y="101040"/>
                </a:cubicBezTo>
                <a:cubicBezTo>
                  <a:pt x="384387" y="101040"/>
                  <a:pt x="383819" y="101040"/>
                  <a:pt x="382845" y="101040"/>
                </a:cubicBezTo>
                <a:cubicBezTo>
                  <a:pt x="382358" y="101040"/>
                  <a:pt x="381790" y="101121"/>
                  <a:pt x="381141" y="101121"/>
                </a:cubicBezTo>
                <a:cubicBezTo>
                  <a:pt x="380491" y="101121"/>
                  <a:pt x="379761" y="101283"/>
                  <a:pt x="378949" y="101364"/>
                </a:cubicBezTo>
                <a:cubicBezTo>
                  <a:pt x="378138" y="101527"/>
                  <a:pt x="377245" y="101608"/>
                  <a:pt x="376352" y="101932"/>
                </a:cubicBezTo>
                <a:cubicBezTo>
                  <a:pt x="375459" y="102175"/>
                  <a:pt x="374566" y="102337"/>
                  <a:pt x="373592" y="102742"/>
                </a:cubicBezTo>
                <a:cubicBezTo>
                  <a:pt x="372699" y="103066"/>
                  <a:pt x="371725" y="103390"/>
                  <a:pt x="370833" y="103877"/>
                </a:cubicBezTo>
                <a:cubicBezTo>
                  <a:pt x="369859" y="104282"/>
                  <a:pt x="368885" y="104768"/>
                  <a:pt x="367992" y="105335"/>
                </a:cubicBezTo>
                <a:cubicBezTo>
                  <a:pt x="367099" y="105821"/>
                  <a:pt x="366287" y="106470"/>
                  <a:pt x="365476" y="107037"/>
                </a:cubicBezTo>
                <a:cubicBezTo>
                  <a:pt x="364583" y="107604"/>
                  <a:pt x="363852" y="108334"/>
                  <a:pt x="363122" y="108901"/>
                </a:cubicBezTo>
                <a:cubicBezTo>
                  <a:pt x="362391" y="109549"/>
                  <a:pt x="361661" y="110116"/>
                  <a:pt x="361093" y="110846"/>
                </a:cubicBezTo>
                <a:cubicBezTo>
                  <a:pt x="360525" y="111413"/>
                  <a:pt x="359956" y="112061"/>
                  <a:pt x="359469" y="112628"/>
                </a:cubicBezTo>
                <a:cubicBezTo>
                  <a:pt x="358495" y="113844"/>
                  <a:pt x="357765" y="114816"/>
                  <a:pt x="357278" y="115546"/>
                </a:cubicBezTo>
                <a:cubicBezTo>
                  <a:pt x="357034" y="115870"/>
                  <a:pt x="356872" y="116194"/>
                  <a:pt x="356791" y="116356"/>
                </a:cubicBezTo>
                <a:cubicBezTo>
                  <a:pt x="356629" y="116518"/>
                  <a:pt x="356629" y="116599"/>
                  <a:pt x="356629" y="116599"/>
                </a:cubicBezTo>
                <a:lnTo>
                  <a:pt x="356547" y="116680"/>
                </a:lnTo>
                <a:cubicBezTo>
                  <a:pt x="356466" y="116842"/>
                  <a:pt x="356304" y="117085"/>
                  <a:pt x="356142" y="117247"/>
                </a:cubicBezTo>
                <a:cubicBezTo>
                  <a:pt x="356060" y="117329"/>
                  <a:pt x="355898" y="117491"/>
                  <a:pt x="355817" y="117572"/>
                </a:cubicBezTo>
                <a:cubicBezTo>
                  <a:pt x="351028" y="135156"/>
                  <a:pt x="342668" y="150553"/>
                  <a:pt x="337230" y="166680"/>
                </a:cubicBezTo>
                <a:cubicBezTo>
                  <a:pt x="377488" y="116599"/>
                  <a:pt x="452729" y="108577"/>
                  <a:pt x="513279" y="82564"/>
                </a:cubicBezTo>
                <a:cubicBezTo>
                  <a:pt x="513361" y="82564"/>
                  <a:pt x="513442" y="82483"/>
                  <a:pt x="513442" y="82402"/>
                </a:cubicBezTo>
                <a:cubicBezTo>
                  <a:pt x="513604" y="82240"/>
                  <a:pt x="513766" y="81997"/>
                  <a:pt x="514010" y="81673"/>
                </a:cubicBezTo>
                <a:cubicBezTo>
                  <a:pt x="514578" y="81024"/>
                  <a:pt x="515309" y="79971"/>
                  <a:pt x="516039" y="78674"/>
                </a:cubicBezTo>
                <a:cubicBezTo>
                  <a:pt x="516445" y="77945"/>
                  <a:pt x="516770" y="77216"/>
                  <a:pt x="517175" y="76486"/>
                </a:cubicBezTo>
                <a:cubicBezTo>
                  <a:pt x="517581" y="75676"/>
                  <a:pt x="517906" y="74785"/>
                  <a:pt x="518312" y="73893"/>
                </a:cubicBezTo>
                <a:cubicBezTo>
                  <a:pt x="518636" y="73002"/>
                  <a:pt x="519042" y="72110"/>
                  <a:pt x="519286" y="71138"/>
                </a:cubicBezTo>
                <a:cubicBezTo>
                  <a:pt x="519529" y="70085"/>
                  <a:pt x="519854" y="69112"/>
                  <a:pt x="520016" y="68059"/>
                </a:cubicBezTo>
                <a:cubicBezTo>
                  <a:pt x="520260" y="67086"/>
                  <a:pt x="520341" y="66033"/>
                  <a:pt x="520422" y="64979"/>
                </a:cubicBezTo>
                <a:cubicBezTo>
                  <a:pt x="520584" y="64007"/>
                  <a:pt x="520584" y="62953"/>
                  <a:pt x="520584" y="61981"/>
                </a:cubicBezTo>
                <a:cubicBezTo>
                  <a:pt x="520666" y="60927"/>
                  <a:pt x="520503" y="60036"/>
                  <a:pt x="520422" y="59064"/>
                </a:cubicBezTo>
                <a:cubicBezTo>
                  <a:pt x="520341" y="58172"/>
                  <a:pt x="520179" y="57281"/>
                  <a:pt x="520016" y="56551"/>
                </a:cubicBezTo>
                <a:cubicBezTo>
                  <a:pt x="519854" y="55741"/>
                  <a:pt x="519692" y="55012"/>
                  <a:pt x="519529" y="54363"/>
                </a:cubicBezTo>
                <a:cubicBezTo>
                  <a:pt x="519286" y="53715"/>
                  <a:pt x="519123" y="53148"/>
                  <a:pt x="518961" y="52743"/>
                </a:cubicBezTo>
                <a:cubicBezTo>
                  <a:pt x="518718" y="51770"/>
                  <a:pt x="518555" y="51284"/>
                  <a:pt x="518555" y="51284"/>
                </a:cubicBezTo>
                <a:cubicBezTo>
                  <a:pt x="518555" y="51284"/>
                  <a:pt x="518799" y="51770"/>
                  <a:pt x="519286" y="52581"/>
                </a:cubicBezTo>
                <a:cubicBezTo>
                  <a:pt x="519529" y="52986"/>
                  <a:pt x="519773" y="53553"/>
                  <a:pt x="520179" y="54120"/>
                </a:cubicBezTo>
                <a:cubicBezTo>
                  <a:pt x="520503" y="54688"/>
                  <a:pt x="520747" y="55417"/>
                  <a:pt x="521071" y="56146"/>
                </a:cubicBezTo>
                <a:cubicBezTo>
                  <a:pt x="521396" y="56957"/>
                  <a:pt x="521802" y="57767"/>
                  <a:pt x="522045" y="58739"/>
                </a:cubicBezTo>
                <a:cubicBezTo>
                  <a:pt x="522289" y="59631"/>
                  <a:pt x="522695" y="60603"/>
                  <a:pt x="522857" y="61657"/>
                </a:cubicBezTo>
                <a:cubicBezTo>
                  <a:pt x="523019" y="62710"/>
                  <a:pt x="523344" y="63845"/>
                  <a:pt x="523344" y="64979"/>
                </a:cubicBezTo>
                <a:cubicBezTo>
                  <a:pt x="523506" y="66114"/>
                  <a:pt x="523588" y="67248"/>
                  <a:pt x="523588" y="68383"/>
                </a:cubicBezTo>
                <a:cubicBezTo>
                  <a:pt x="523669" y="69598"/>
                  <a:pt x="523588" y="70733"/>
                  <a:pt x="523506" y="71867"/>
                </a:cubicBezTo>
                <a:cubicBezTo>
                  <a:pt x="523425" y="73002"/>
                  <a:pt x="523182" y="74136"/>
                  <a:pt x="523019" y="75190"/>
                </a:cubicBezTo>
                <a:cubicBezTo>
                  <a:pt x="522776" y="76324"/>
                  <a:pt x="522695" y="77378"/>
                  <a:pt x="522370" y="78350"/>
                </a:cubicBezTo>
                <a:cubicBezTo>
                  <a:pt x="522370" y="78431"/>
                  <a:pt x="522370" y="78431"/>
                  <a:pt x="522289" y="78512"/>
                </a:cubicBezTo>
                <a:cubicBezTo>
                  <a:pt x="538198" y="70976"/>
                  <a:pt x="552807" y="61981"/>
                  <a:pt x="565145" y="50312"/>
                </a:cubicBezTo>
                <a:cubicBezTo>
                  <a:pt x="536818" y="83131"/>
                  <a:pt x="495261" y="101202"/>
                  <a:pt x="453460" y="118220"/>
                </a:cubicBezTo>
                <a:cubicBezTo>
                  <a:pt x="495504" y="119922"/>
                  <a:pt x="566281" y="123892"/>
                  <a:pt x="566362" y="74460"/>
                </a:cubicBezTo>
                <a:cubicBezTo>
                  <a:pt x="568635" y="92531"/>
                  <a:pt x="560518" y="104525"/>
                  <a:pt x="548181" y="112385"/>
                </a:cubicBezTo>
                <a:cubicBezTo>
                  <a:pt x="548993" y="112466"/>
                  <a:pt x="549723" y="112547"/>
                  <a:pt x="550535" y="112628"/>
                </a:cubicBezTo>
                <a:cubicBezTo>
                  <a:pt x="556216" y="113196"/>
                  <a:pt x="563603" y="114249"/>
                  <a:pt x="570989" y="116032"/>
                </a:cubicBezTo>
                <a:cubicBezTo>
                  <a:pt x="574641" y="116923"/>
                  <a:pt x="578212" y="117977"/>
                  <a:pt x="581540" y="119192"/>
                </a:cubicBezTo>
                <a:cubicBezTo>
                  <a:pt x="584868" y="120408"/>
                  <a:pt x="587790" y="121867"/>
                  <a:pt x="590225" y="123325"/>
                </a:cubicBezTo>
                <a:cubicBezTo>
                  <a:pt x="591443" y="124055"/>
                  <a:pt x="592498" y="124865"/>
                  <a:pt x="593391" y="125594"/>
                </a:cubicBezTo>
                <a:cubicBezTo>
                  <a:pt x="594202" y="126324"/>
                  <a:pt x="595014" y="126972"/>
                  <a:pt x="595501" y="127539"/>
                </a:cubicBezTo>
                <a:cubicBezTo>
                  <a:pt x="596069" y="128106"/>
                  <a:pt x="596475" y="128674"/>
                  <a:pt x="596718" y="128998"/>
                </a:cubicBezTo>
                <a:cubicBezTo>
                  <a:pt x="596962" y="129322"/>
                  <a:pt x="597124" y="129565"/>
                  <a:pt x="597124" y="129565"/>
                </a:cubicBezTo>
                <a:cubicBezTo>
                  <a:pt x="597124" y="129565"/>
                  <a:pt x="596962" y="129403"/>
                  <a:pt x="596637" y="129079"/>
                </a:cubicBezTo>
                <a:cubicBezTo>
                  <a:pt x="596394" y="128755"/>
                  <a:pt x="595988" y="128268"/>
                  <a:pt x="595339" y="127782"/>
                </a:cubicBezTo>
                <a:cubicBezTo>
                  <a:pt x="594689" y="127215"/>
                  <a:pt x="593878" y="126729"/>
                  <a:pt x="592985" y="126080"/>
                </a:cubicBezTo>
                <a:cubicBezTo>
                  <a:pt x="592011" y="125513"/>
                  <a:pt x="590956" y="124865"/>
                  <a:pt x="589657" y="124298"/>
                </a:cubicBezTo>
                <a:cubicBezTo>
                  <a:pt x="584706" y="121948"/>
                  <a:pt x="577563" y="120327"/>
                  <a:pt x="570339" y="119517"/>
                </a:cubicBezTo>
                <a:cubicBezTo>
                  <a:pt x="563034" y="118706"/>
                  <a:pt x="555729" y="118625"/>
                  <a:pt x="550291" y="118706"/>
                </a:cubicBezTo>
                <a:cubicBezTo>
                  <a:pt x="547532" y="118706"/>
                  <a:pt x="545259" y="118787"/>
                  <a:pt x="543717" y="118949"/>
                </a:cubicBezTo>
                <a:cubicBezTo>
                  <a:pt x="542175" y="119030"/>
                  <a:pt x="541282" y="119111"/>
                  <a:pt x="541282" y="119111"/>
                </a:cubicBezTo>
                <a:lnTo>
                  <a:pt x="541119" y="119111"/>
                </a:lnTo>
                <a:cubicBezTo>
                  <a:pt x="541038" y="119111"/>
                  <a:pt x="540876" y="119111"/>
                  <a:pt x="540714" y="119111"/>
                </a:cubicBezTo>
                <a:cubicBezTo>
                  <a:pt x="539658" y="119030"/>
                  <a:pt x="538685" y="118463"/>
                  <a:pt x="538116" y="117734"/>
                </a:cubicBezTo>
                <a:cubicBezTo>
                  <a:pt x="526753" y="122515"/>
                  <a:pt x="513685" y="125027"/>
                  <a:pt x="502322" y="126161"/>
                </a:cubicBezTo>
                <a:cubicBezTo>
                  <a:pt x="475212" y="128917"/>
                  <a:pt x="447616" y="130537"/>
                  <a:pt x="422698" y="136129"/>
                </a:cubicBezTo>
                <a:cubicBezTo>
                  <a:pt x="427568" y="138722"/>
                  <a:pt x="433655" y="142369"/>
                  <a:pt x="439418" y="146502"/>
                </a:cubicBezTo>
                <a:cubicBezTo>
                  <a:pt x="442502" y="148689"/>
                  <a:pt x="445424" y="151040"/>
                  <a:pt x="448022" y="153471"/>
                </a:cubicBezTo>
                <a:cubicBezTo>
                  <a:pt x="450619" y="155902"/>
                  <a:pt x="452811" y="158333"/>
                  <a:pt x="454434" y="160602"/>
                </a:cubicBezTo>
                <a:cubicBezTo>
                  <a:pt x="455327" y="161736"/>
                  <a:pt x="455976" y="162871"/>
                  <a:pt x="456544" y="163843"/>
                </a:cubicBezTo>
                <a:cubicBezTo>
                  <a:pt x="457031" y="164897"/>
                  <a:pt x="457437" y="165788"/>
                  <a:pt x="457762" y="166517"/>
                </a:cubicBezTo>
                <a:cubicBezTo>
                  <a:pt x="458086" y="167247"/>
                  <a:pt x="458168" y="167895"/>
                  <a:pt x="458330" y="168300"/>
                </a:cubicBezTo>
                <a:cubicBezTo>
                  <a:pt x="458411" y="168786"/>
                  <a:pt x="458492" y="168949"/>
                  <a:pt x="458492" y="168949"/>
                </a:cubicBezTo>
                <a:cubicBezTo>
                  <a:pt x="458492" y="168949"/>
                  <a:pt x="458411" y="168786"/>
                  <a:pt x="458249" y="168381"/>
                </a:cubicBezTo>
                <a:cubicBezTo>
                  <a:pt x="458086" y="167976"/>
                  <a:pt x="457843" y="167328"/>
                  <a:pt x="457437" y="166680"/>
                </a:cubicBezTo>
                <a:cubicBezTo>
                  <a:pt x="457112" y="165950"/>
                  <a:pt x="456625" y="165140"/>
                  <a:pt x="455976" y="164167"/>
                </a:cubicBezTo>
                <a:cubicBezTo>
                  <a:pt x="455327" y="163276"/>
                  <a:pt x="454515" y="162304"/>
                  <a:pt x="453622" y="161331"/>
                </a:cubicBezTo>
                <a:cubicBezTo>
                  <a:pt x="449889" y="157279"/>
                  <a:pt x="443882" y="153065"/>
                  <a:pt x="437470" y="149581"/>
                </a:cubicBezTo>
                <a:cubicBezTo>
                  <a:pt x="431139" y="146015"/>
                  <a:pt x="424402" y="143098"/>
                  <a:pt x="419289" y="141153"/>
                </a:cubicBezTo>
                <a:cubicBezTo>
                  <a:pt x="416773" y="140100"/>
                  <a:pt x="414581" y="139370"/>
                  <a:pt x="413120" y="138884"/>
                </a:cubicBezTo>
                <a:cubicBezTo>
                  <a:pt x="412877" y="138803"/>
                  <a:pt x="412714" y="138722"/>
                  <a:pt x="412552" y="138641"/>
                </a:cubicBezTo>
                <a:cubicBezTo>
                  <a:pt x="398754" y="142450"/>
                  <a:pt x="386092" y="147717"/>
                  <a:pt x="374972" y="155415"/>
                </a:cubicBezTo>
                <a:cubicBezTo>
                  <a:pt x="344454" y="176566"/>
                  <a:pt x="328302" y="208413"/>
                  <a:pt x="326922" y="253388"/>
                </a:cubicBezTo>
                <a:cubicBezTo>
                  <a:pt x="327652" y="252740"/>
                  <a:pt x="328383" y="252092"/>
                  <a:pt x="329276" y="251362"/>
                </a:cubicBezTo>
                <a:cubicBezTo>
                  <a:pt x="330331" y="250552"/>
                  <a:pt x="331467" y="249741"/>
                  <a:pt x="332685" y="248850"/>
                </a:cubicBezTo>
                <a:cubicBezTo>
                  <a:pt x="333902" y="248040"/>
                  <a:pt x="335201" y="247067"/>
                  <a:pt x="336580" y="246257"/>
                </a:cubicBezTo>
                <a:cubicBezTo>
                  <a:pt x="337960" y="245366"/>
                  <a:pt x="339421" y="244555"/>
                  <a:pt x="340963" y="243826"/>
                </a:cubicBezTo>
                <a:cubicBezTo>
                  <a:pt x="342506" y="242934"/>
                  <a:pt x="344129" y="242286"/>
                  <a:pt x="345752" y="241638"/>
                </a:cubicBezTo>
                <a:cubicBezTo>
                  <a:pt x="347294" y="240990"/>
                  <a:pt x="349080" y="240503"/>
                  <a:pt x="350622" y="239936"/>
                </a:cubicBezTo>
                <a:cubicBezTo>
                  <a:pt x="352327" y="239693"/>
                  <a:pt x="353950" y="239207"/>
                  <a:pt x="355573" y="239045"/>
                </a:cubicBezTo>
                <a:cubicBezTo>
                  <a:pt x="357278" y="238964"/>
                  <a:pt x="358820" y="238640"/>
                  <a:pt x="360281" y="238802"/>
                </a:cubicBezTo>
                <a:cubicBezTo>
                  <a:pt x="361742" y="238964"/>
                  <a:pt x="363203" y="238964"/>
                  <a:pt x="364421" y="239288"/>
                </a:cubicBezTo>
                <a:cubicBezTo>
                  <a:pt x="365638" y="239531"/>
                  <a:pt x="366774" y="239855"/>
                  <a:pt x="367830" y="240098"/>
                </a:cubicBezTo>
                <a:cubicBezTo>
                  <a:pt x="368804" y="240422"/>
                  <a:pt x="369615" y="240828"/>
                  <a:pt x="370264" y="241071"/>
                </a:cubicBezTo>
                <a:cubicBezTo>
                  <a:pt x="371644" y="241638"/>
                  <a:pt x="372456" y="241962"/>
                  <a:pt x="372456" y="241962"/>
                </a:cubicBezTo>
                <a:cubicBezTo>
                  <a:pt x="372456" y="241962"/>
                  <a:pt x="371644" y="241800"/>
                  <a:pt x="370183" y="241395"/>
                </a:cubicBezTo>
                <a:cubicBezTo>
                  <a:pt x="369453" y="241233"/>
                  <a:pt x="368641" y="240909"/>
                  <a:pt x="367667" y="240746"/>
                </a:cubicBezTo>
                <a:cubicBezTo>
                  <a:pt x="366693" y="240584"/>
                  <a:pt x="365557" y="240503"/>
                  <a:pt x="364258" y="240341"/>
                </a:cubicBezTo>
                <a:cubicBezTo>
                  <a:pt x="363041" y="240179"/>
                  <a:pt x="361742" y="240503"/>
                  <a:pt x="360362" y="240503"/>
                </a:cubicBezTo>
                <a:cubicBezTo>
                  <a:pt x="358901" y="240503"/>
                  <a:pt x="357521" y="240990"/>
                  <a:pt x="356060" y="241314"/>
                </a:cubicBezTo>
                <a:cubicBezTo>
                  <a:pt x="354518" y="241638"/>
                  <a:pt x="353057" y="242286"/>
                  <a:pt x="351596" y="242772"/>
                </a:cubicBezTo>
                <a:cubicBezTo>
                  <a:pt x="350135" y="243502"/>
                  <a:pt x="348674" y="244069"/>
                  <a:pt x="347294" y="244879"/>
                </a:cubicBezTo>
                <a:cubicBezTo>
                  <a:pt x="345833" y="245690"/>
                  <a:pt x="344454" y="246500"/>
                  <a:pt x="343155" y="247472"/>
                </a:cubicBezTo>
                <a:cubicBezTo>
                  <a:pt x="341856" y="248364"/>
                  <a:pt x="340639" y="249255"/>
                  <a:pt x="339421" y="250228"/>
                </a:cubicBezTo>
                <a:cubicBezTo>
                  <a:pt x="338285" y="251200"/>
                  <a:pt x="337230" y="252254"/>
                  <a:pt x="336175" y="253145"/>
                </a:cubicBezTo>
                <a:cubicBezTo>
                  <a:pt x="335119" y="254117"/>
                  <a:pt x="334227" y="255009"/>
                  <a:pt x="333334" y="255900"/>
                </a:cubicBezTo>
                <a:cubicBezTo>
                  <a:pt x="331711" y="257602"/>
                  <a:pt x="330412" y="259142"/>
                  <a:pt x="329519" y="260195"/>
                </a:cubicBezTo>
                <a:cubicBezTo>
                  <a:pt x="328626" y="261330"/>
                  <a:pt x="328220" y="261897"/>
                  <a:pt x="328220" y="261897"/>
                </a:cubicBezTo>
                <a:lnTo>
                  <a:pt x="327815" y="262302"/>
                </a:lnTo>
                <a:cubicBezTo>
                  <a:pt x="327490" y="262626"/>
                  <a:pt x="327165" y="262869"/>
                  <a:pt x="326841" y="263031"/>
                </a:cubicBezTo>
                <a:cubicBezTo>
                  <a:pt x="326841" y="263518"/>
                  <a:pt x="326841" y="264085"/>
                  <a:pt x="326841" y="264571"/>
                </a:cubicBezTo>
                <a:cubicBezTo>
                  <a:pt x="327003" y="275187"/>
                  <a:pt x="327490" y="285965"/>
                  <a:pt x="327815" y="296742"/>
                </a:cubicBezTo>
                <a:cubicBezTo>
                  <a:pt x="329276" y="295851"/>
                  <a:pt x="330574" y="294879"/>
                  <a:pt x="332116" y="294230"/>
                </a:cubicBezTo>
                <a:cubicBezTo>
                  <a:pt x="333659" y="293663"/>
                  <a:pt x="335038" y="292853"/>
                  <a:pt x="336580" y="292529"/>
                </a:cubicBezTo>
                <a:cubicBezTo>
                  <a:pt x="337311" y="292366"/>
                  <a:pt x="338041" y="292123"/>
                  <a:pt x="338772" y="291961"/>
                </a:cubicBezTo>
                <a:cubicBezTo>
                  <a:pt x="339097" y="291880"/>
                  <a:pt x="339421" y="291799"/>
                  <a:pt x="339746" y="291718"/>
                </a:cubicBezTo>
                <a:cubicBezTo>
                  <a:pt x="340071" y="291637"/>
                  <a:pt x="340395" y="291637"/>
                  <a:pt x="340720" y="291637"/>
                </a:cubicBezTo>
                <a:cubicBezTo>
                  <a:pt x="342100" y="291475"/>
                  <a:pt x="343236" y="291394"/>
                  <a:pt x="344291" y="291313"/>
                </a:cubicBezTo>
                <a:cubicBezTo>
                  <a:pt x="345428" y="291313"/>
                  <a:pt x="346320" y="291394"/>
                  <a:pt x="347051" y="291475"/>
                </a:cubicBezTo>
                <a:cubicBezTo>
                  <a:pt x="348593" y="291556"/>
                  <a:pt x="349405" y="291637"/>
                  <a:pt x="349405" y="291637"/>
                </a:cubicBezTo>
                <a:cubicBezTo>
                  <a:pt x="349405" y="291637"/>
                  <a:pt x="348593" y="291718"/>
                  <a:pt x="347051" y="291799"/>
                </a:cubicBezTo>
                <a:cubicBezTo>
                  <a:pt x="346320" y="291880"/>
                  <a:pt x="345428" y="291880"/>
                  <a:pt x="344372" y="291961"/>
                </a:cubicBezTo>
                <a:cubicBezTo>
                  <a:pt x="343398" y="292204"/>
                  <a:pt x="342262" y="292529"/>
                  <a:pt x="341045" y="292772"/>
                </a:cubicBezTo>
                <a:cubicBezTo>
                  <a:pt x="340720" y="292853"/>
                  <a:pt x="340395" y="292934"/>
                  <a:pt x="340071" y="293015"/>
                </a:cubicBezTo>
                <a:cubicBezTo>
                  <a:pt x="339746" y="293177"/>
                  <a:pt x="339421" y="293258"/>
                  <a:pt x="339178" y="293420"/>
                </a:cubicBezTo>
                <a:cubicBezTo>
                  <a:pt x="338528" y="293663"/>
                  <a:pt x="337879" y="293906"/>
                  <a:pt x="337230" y="294230"/>
                </a:cubicBezTo>
                <a:cubicBezTo>
                  <a:pt x="335850" y="294635"/>
                  <a:pt x="334633" y="295608"/>
                  <a:pt x="333334" y="296418"/>
                </a:cubicBezTo>
                <a:cubicBezTo>
                  <a:pt x="331954" y="297148"/>
                  <a:pt x="330818" y="298363"/>
                  <a:pt x="329519" y="299336"/>
                </a:cubicBezTo>
                <a:cubicBezTo>
                  <a:pt x="328951" y="299822"/>
                  <a:pt x="328464" y="300470"/>
                  <a:pt x="327896" y="300956"/>
                </a:cubicBezTo>
                <a:cubicBezTo>
                  <a:pt x="328707" y="331588"/>
                  <a:pt x="328058" y="361409"/>
                  <a:pt x="317831" y="384505"/>
                </a:cubicBezTo>
                <a:cubicBezTo>
                  <a:pt x="317101" y="432721"/>
                  <a:pt x="311094" y="484341"/>
                  <a:pt x="331224" y="518052"/>
                </a:cubicBezTo>
                <a:cubicBezTo>
                  <a:pt x="339259" y="518457"/>
                  <a:pt x="347294" y="518943"/>
                  <a:pt x="355168" y="519835"/>
                </a:cubicBezTo>
                <a:cubicBezTo>
                  <a:pt x="372131" y="521293"/>
                  <a:pt x="388689" y="523887"/>
                  <a:pt x="404598" y="527047"/>
                </a:cubicBezTo>
                <a:cubicBezTo>
                  <a:pt x="412552" y="528749"/>
                  <a:pt x="420344" y="530207"/>
                  <a:pt x="427893" y="532395"/>
                </a:cubicBezTo>
                <a:cubicBezTo>
                  <a:pt x="435522" y="534259"/>
                  <a:pt x="442827" y="536447"/>
                  <a:pt x="449970" y="538716"/>
                </a:cubicBezTo>
                <a:cubicBezTo>
                  <a:pt x="453460" y="539770"/>
                  <a:pt x="456950" y="540985"/>
                  <a:pt x="460359" y="542282"/>
                </a:cubicBezTo>
                <a:cubicBezTo>
                  <a:pt x="463768" y="543497"/>
                  <a:pt x="467096" y="544713"/>
                  <a:pt x="470424" y="545928"/>
                </a:cubicBezTo>
                <a:cubicBezTo>
                  <a:pt x="476917" y="548684"/>
                  <a:pt x="483248" y="551115"/>
                  <a:pt x="489092" y="553951"/>
                </a:cubicBezTo>
                <a:cubicBezTo>
                  <a:pt x="500861" y="559623"/>
                  <a:pt x="511331" y="565377"/>
                  <a:pt x="520097" y="571374"/>
                </a:cubicBezTo>
                <a:cubicBezTo>
                  <a:pt x="524480" y="574372"/>
                  <a:pt x="528620" y="577046"/>
                  <a:pt x="532110" y="580126"/>
                </a:cubicBezTo>
                <a:cubicBezTo>
                  <a:pt x="535600" y="583043"/>
                  <a:pt x="538928" y="585474"/>
                  <a:pt x="541606" y="588310"/>
                </a:cubicBezTo>
                <a:cubicBezTo>
                  <a:pt x="544447" y="590903"/>
                  <a:pt x="546882" y="593253"/>
                  <a:pt x="548911" y="595360"/>
                </a:cubicBezTo>
                <a:cubicBezTo>
                  <a:pt x="550697" y="597548"/>
                  <a:pt x="552320" y="599412"/>
                  <a:pt x="553619" y="600952"/>
                </a:cubicBezTo>
                <a:cubicBezTo>
                  <a:pt x="556135" y="604031"/>
                  <a:pt x="557434" y="605733"/>
                  <a:pt x="557434" y="605733"/>
                </a:cubicBezTo>
                <a:cubicBezTo>
                  <a:pt x="557434" y="605733"/>
                  <a:pt x="555648" y="604517"/>
                  <a:pt x="552320" y="602329"/>
                </a:cubicBezTo>
                <a:cubicBezTo>
                  <a:pt x="550697" y="601276"/>
                  <a:pt x="548587" y="599898"/>
                  <a:pt x="546233" y="598278"/>
                </a:cubicBezTo>
                <a:cubicBezTo>
                  <a:pt x="543717" y="596900"/>
                  <a:pt x="540876" y="595360"/>
                  <a:pt x="537711" y="593578"/>
                </a:cubicBezTo>
                <a:cubicBezTo>
                  <a:pt x="534707" y="591633"/>
                  <a:pt x="530893" y="590093"/>
                  <a:pt x="526997" y="588229"/>
                </a:cubicBezTo>
                <a:cubicBezTo>
                  <a:pt x="525049" y="587338"/>
                  <a:pt x="523101" y="586203"/>
                  <a:pt x="520909" y="585393"/>
                </a:cubicBezTo>
                <a:cubicBezTo>
                  <a:pt x="518718" y="584502"/>
                  <a:pt x="516445" y="583529"/>
                  <a:pt x="514091" y="582638"/>
                </a:cubicBezTo>
                <a:cubicBezTo>
                  <a:pt x="509546" y="580612"/>
                  <a:pt x="504432" y="578910"/>
                  <a:pt x="499157" y="577046"/>
                </a:cubicBezTo>
                <a:cubicBezTo>
                  <a:pt x="493962" y="575101"/>
                  <a:pt x="488199" y="573643"/>
                  <a:pt x="482355" y="571779"/>
                </a:cubicBezTo>
                <a:cubicBezTo>
                  <a:pt x="476430" y="570077"/>
                  <a:pt x="470180" y="568618"/>
                  <a:pt x="463768" y="566917"/>
                </a:cubicBezTo>
                <a:cubicBezTo>
                  <a:pt x="457275" y="565620"/>
                  <a:pt x="450700" y="563837"/>
                  <a:pt x="443720" y="562703"/>
                </a:cubicBezTo>
                <a:cubicBezTo>
                  <a:pt x="440230" y="562055"/>
                  <a:pt x="436740" y="561406"/>
                  <a:pt x="433168" y="560758"/>
                </a:cubicBezTo>
                <a:cubicBezTo>
                  <a:pt x="429678" y="560029"/>
                  <a:pt x="426026" y="559623"/>
                  <a:pt x="422373" y="558975"/>
                </a:cubicBezTo>
                <a:cubicBezTo>
                  <a:pt x="415068" y="557841"/>
                  <a:pt x="407601" y="556868"/>
                  <a:pt x="399971" y="555896"/>
                </a:cubicBezTo>
                <a:cubicBezTo>
                  <a:pt x="396157" y="555329"/>
                  <a:pt x="392261" y="555085"/>
                  <a:pt x="388365" y="554680"/>
                </a:cubicBezTo>
                <a:cubicBezTo>
                  <a:pt x="384469" y="554275"/>
                  <a:pt x="380573" y="553789"/>
                  <a:pt x="376677" y="553465"/>
                </a:cubicBezTo>
                <a:cubicBezTo>
                  <a:pt x="368722" y="552897"/>
                  <a:pt x="360768" y="552087"/>
                  <a:pt x="352733" y="551763"/>
                </a:cubicBezTo>
                <a:cubicBezTo>
                  <a:pt x="348674" y="551520"/>
                  <a:pt x="344616" y="551277"/>
                  <a:pt x="340558" y="551115"/>
                </a:cubicBezTo>
                <a:cubicBezTo>
                  <a:pt x="336499" y="551034"/>
                  <a:pt x="332441" y="550872"/>
                  <a:pt x="328383" y="550709"/>
                </a:cubicBezTo>
                <a:cubicBezTo>
                  <a:pt x="320185" y="550304"/>
                  <a:pt x="311987" y="550466"/>
                  <a:pt x="303789" y="550304"/>
                </a:cubicBezTo>
                <a:cubicBezTo>
                  <a:pt x="287313" y="550466"/>
                  <a:pt x="270917" y="550709"/>
                  <a:pt x="254846" y="551763"/>
                </a:cubicBezTo>
                <a:cubicBezTo>
                  <a:pt x="250788" y="552006"/>
                  <a:pt x="246729" y="552168"/>
                  <a:pt x="242752" y="552573"/>
                </a:cubicBezTo>
                <a:cubicBezTo>
                  <a:pt x="238775" y="552897"/>
                  <a:pt x="234798" y="553222"/>
                  <a:pt x="230902" y="553465"/>
                </a:cubicBezTo>
                <a:cubicBezTo>
                  <a:pt x="223028" y="554275"/>
                  <a:pt x="215236" y="555004"/>
                  <a:pt x="207607" y="555977"/>
                </a:cubicBezTo>
                <a:cubicBezTo>
                  <a:pt x="199977" y="556868"/>
                  <a:pt x="192429" y="557841"/>
                  <a:pt x="185205" y="559056"/>
                </a:cubicBezTo>
                <a:cubicBezTo>
                  <a:pt x="181552" y="559623"/>
                  <a:pt x="177900" y="560110"/>
                  <a:pt x="174329" y="560758"/>
                </a:cubicBezTo>
                <a:cubicBezTo>
                  <a:pt x="170757" y="561487"/>
                  <a:pt x="167267" y="562136"/>
                  <a:pt x="163858" y="562784"/>
                </a:cubicBezTo>
                <a:cubicBezTo>
                  <a:pt x="156878" y="563918"/>
                  <a:pt x="150303" y="565701"/>
                  <a:pt x="143729" y="566998"/>
                </a:cubicBezTo>
                <a:cubicBezTo>
                  <a:pt x="137398" y="568618"/>
                  <a:pt x="131148" y="570158"/>
                  <a:pt x="125223" y="571860"/>
                </a:cubicBezTo>
                <a:cubicBezTo>
                  <a:pt x="119379" y="573643"/>
                  <a:pt x="113616" y="575101"/>
                  <a:pt x="108422" y="577127"/>
                </a:cubicBezTo>
                <a:cubicBezTo>
                  <a:pt x="103065" y="578910"/>
                  <a:pt x="98032" y="580693"/>
                  <a:pt x="93406" y="582638"/>
                </a:cubicBezTo>
                <a:cubicBezTo>
                  <a:pt x="91133" y="583610"/>
                  <a:pt x="88861" y="584502"/>
                  <a:pt x="86669" y="585393"/>
                </a:cubicBezTo>
                <a:cubicBezTo>
                  <a:pt x="84478" y="586284"/>
                  <a:pt x="82530" y="587338"/>
                  <a:pt x="80500" y="588229"/>
                </a:cubicBezTo>
                <a:cubicBezTo>
                  <a:pt x="76604" y="590093"/>
                  <a:pt x="72790" y="591633"/>
                  <a:pt x="69786" y="593578"/>
                </a:cubicBezTo>
                <a:cubicBezTo>
                  <a:pt x="66621" y="595360"/>
                  <a:pt x="63780" y="596981"/>
                  <a:pt x="61264" y="598359"/>
                </a:cubicBezTo>
                <a:cubicBezTo>
                  <a:pt x="58829" y="599979"/>
                  <a:pt x="56881" y="601276"/>
                  <a:pt x="55177" y="602329"/>
                </a:cubicBezTo>
                <a:cubicBezTo>
                  <a:pt x="51849" y="604517"/>
                  <a:pt x="50063" y="605733"/>
                  <a:pt x="50063" y="605733"/>
                </a:cubicBezTo>
                <a:cubicBezTo>
                  <a:pt x="50063" y="605733"/>
                  <a:pt x="51443" y="604031"/>
                  <a:pt x="53959" y="600952"/>
                </a:cubicBezTo>
                <a:cubicBezTo>
                  <a:pt x="55177" y="599412"/>
                  <a:pt x="56800" y="597467"/>
                  <a:pt x="58667" y="595279"/>
                </a:cubicBezTo>
                <a:cubicBezTo>
                  <a:pt x="60777" y="593172"/>
                  <a:pt x="63131" y="590822"/>
                  <a:pt x="65890" y="588229"/>
                </a:cubicBezTo>
                <a:cubicBezTo>
                  <a:pt x="68569" y="585474"/>
                  <a:pt x="71897" y="583043"/>
                  <a:pt x="75468" y="580126"/>
                </a:cubicBezTo>
                <a:cubicBezTo>
                  <a:pt x="78877" y="577046"/>
                  <a:pt x="83017" y="574372"/>
                  <a:pt x="87400" y="571374"/>
                </a:cubicBezTo>
                <a:cubicBezTo>
                  <a:pt x="96166" y="565377"/>
                  <a:pt x="106636" y="559623"/>
                  <a:pt x="118405" y="553951"/>
                </a:cubicBezTo>
                <a:cubicBezTo>
                  <a:pt x="124330" y="551115"/>
                  <a:pt x="130580" y="548603"/>
                  <a:pt x="137073" y="545847"/>
                </a:cubicBezTo>
                <a:cubicBezTo>
                  <a:pt x="140401" y="544632"/>
                  <a:pt x="143729" y="543416"/>
                  <a:pt x="147138" y="542201"/>
                </a:cubicBezTo>
                <a:cubicBezTo>
                  <a:pt x="150547" y="540985"/>
                  <a:pt x="154037" y="539689"/>
                  <a:pt x="157608" y="538635"/>
                </a:cubicBezTo>
                <a:cubicBezTo>
                  <a:pt x="164670" y="536366"/>
                  <a:pt x="172056" y="534178"/>
                  <a:pt x="179604" y="532314"/>
                </a:cubicBezTo>
                <a:cubicBezTo>
                  <a:pt x="187153" y="530207"/>
                  <a:pt x="194945" y="528668"/>
                  <a:pt x="202899" y="526966"/>
                </a:cubicBezTo>
                <a:cubicBezTo>
                  <a:pt x="218808" y="523887"/>
                  <a:pt x="235366" y="521293"/>
                  <a:pt x="252330" y="519835"/>
                </a:cubicBezTo>
                <a:cubicBezTo>
                  <a:pt x="269212" y="517971"/>
                  <a:pt x="286501" y="517566"/>
                  <a:pt x="303789" y="517242"/>
                </a:cubicBezTo>
                <a:cubicBezTo>
                  <a:pt x="304276" y="517242"/>
                  <a:pt x="304763" y="517323"/>
                  <a:pt x="305250" y="517323"/>
                </a:cubicBezTo>
                <a:cubicBezTo>
                  <a:pt x="298189" y="485151"/>
                  <a:pt x="301517" y="445849"/>
                  <a:pt x="302328" y="408653"/>
                </a:cubicBezTo>
                <a:cubicBezTo>
                  <a:pt x="302328" y="408086"/>
                  <a:pt x="302247" y="407519"/>
                  <a:pt x="302328" y="406951"/>
                </a:cubicBezTo>
                <a:cubicBezTo>
                  <a:pt x="301922" y="406789"/>
                  <a:pt x="301517" y="406546"/>
                  <a:pt x="301192" y="406222"/>
                </a:cubicBezTo>
                <a:lnTo>
                  <a:pt x="300786" y="405817"/>
                </a:lnTo>
                <a:cubicBezTo>
                  <a:pt x="300786" y="405736"/>
                  <a:pt x="300299" y="405088"/>
                  <a:pt x="299406" y="403953"/>
                </a:cubicBezTo>
                <a:cubicBezTo>
                  <a:pt x="298432" y="402819"/>
                  <a:pt x="297053" y="401198"/>
                  <a:pt x="295186" y="399253"/>
                </a:cubicBezTo>
                <a:cubicBezTo>
                  <a:pt x="294293" y="398362"/>
                  <a:pt x="293319" y="397308"/>
                  <a:pt x="292183" y="396336"/>
                </a:cubicBezTo>
                <a:cubicBezTo>
                  <a:pt x="291046" y="395282"/>
                  <a:pt x="289910" y="394229"/>
                  <a:pt x="288611" y="393175"/>
                </a:cubicBezTo>
                <a:cubicBezTo>
                  <a:pt x="287394" y="392122"/>
                  <a:pt x="286014" y="391149"/>
                  <a:pt x="284634" y="390177"/>
                </a:cubicBezTo>
                <a:cubicBezTo>
                  <a:pt x="283254" y="389124"/>
                  <a:pt x="281712" y="388313"/>
                  <a:pt x="280251" y="387422"/>
                </a:cubicBezTo>
                <a:cubicBezTo>
                  <a:pt x="278709" y="386530"/>
                  <a:pt x="277086" y="385882"/>
                  <a:pt x="275543" y="385072"/>
                </a:cubicBezTo>
                <a:cubicBezTo>
                  <a:pt x="273920" y="384586"/>
                  <a:pt x="272378" y="383856"/>
                  <a:pt x="270755" y="383532"/>
                </a:cubicBezTo>
                <a:cubicBezTo>
                  <a:pt x="269131" y="383208"/>
                  <a:pt x="267589" y="382722"/>
                  <a:pt x="266128" y="382641"/>
                </a:cubicBezTo>
                <a:cubicBezTo>
                  <a:pt x="264586" y="382641"/>
                  <a:pt x="263125" y="382398"/>
                  <a:pt x="261826" y="382560"/>
                </a:cubicBezTo>
                <a:cubicBezTo>
                  <a:pt x="260447" y="382641"/>
                  <a:pt x="259229" y="382803"/>
                  <a:pt x="258174" y="382884"/>
                </a:cubicBezTo>
                <a:cubicBezTo>
                  <a:pt x="257119" y="383046"/>
                  <a:pt x="256226" y="383451"/>
                  <a:pt x="255414" y="383613"/>
                </a:cubicBezTo>
                <a:cubicBezTo>
                  <a:pt x="253872" y="384018"/>
                  <a:pt x="253060" y="384261"/>
                  <a:pt x="253060" y="384261"/>
                </a:cubicBezTo>
                <a:cubicBezTo>
                  <a:pt x="253060" y="384261"/>
                  <a:pt x="253872" y="383937"/>
                  <a:pt x="255333" y="383289"/>
                </a:cubicBezTo>
                <a:cubicBezTo>
                  <a:pt x="256064" y="382965"/>
                  <a:pt x="256956" y="382560"/>
                  <a:pt x="258012" y="382235"/>
                </a:cubicBezTo>
                <a:cubicBezTo>
                  <a:pt x="259067" y="381911"/>
                  <a:pt x="260365" y="381668"/>
                  <a:pt x="261664" y="381344"/>
                </a:cubicBezTo>
                <a:cubicBezTo>
                  <a:pt x="263044" y="380939"/>
                  <a:pt x="264586" y="381020"/>
                  <a:pt x="266128" y="380858"/>
                </a:cubicBezTo>
                <a:cubicBezTo>
                  <a:pt x="267751" y="380696"/>
                  <a:pt x="269456" y="381020"/>
                  <a:pt x="271160" y="381101"/>
                </a:cubicBezTo>
                <a:cubicBezTo>
                  <a:pt x="272946" y="381263"/>
                  <a:pt x="274732" y="381749"/>
                  <a:pt x="276517" y="382073"/>
                </a:cubicBezTo>
                <a:cubicBezTo>
                  <a:pt x="278303" y="382722"/>
                  <a:pt x="280170" y="383127"/>
                  <a:pt x="281874" y="383856"/>
                </a:cubicBezTo>
                <a:cubicBezTo>
                  <a:pt x="283579" y="384667"/>
                  <a:pt x="285365" y="385315"/>
                  <a:pt x="286988" y="386206"/>
                </a:cubicBezTo>
                <a:cubicBezTo>
                  <a:pt x="288611" y="387017"/>
                  <a:pt x="290235" y="387989"/>
                  <a:pt x="291696" y="388880"/>
                </a:cubicBezTo>
                <a:cubicBezTo>
                  <a:pt x="293238" y="389772"/>
                  <a:pt x="294618" y="390825"/>
                  <a:pt x="295997" y="391717"/>
                </a:cubicBezTo>
                <a:cubicBezTo>
                  <a:pt x="297296" y="392608"/>
                  <a:pt x="298514" y="393581"/>
                  <a:pt x="299569" y="394472"/>
                </a:cubicBezTo>
                <a:cubicBezTo>
                  <a:pt x="300543" y="395201"/>
                  <a:pt x="301435" y="395931"/>
                  <a:pt x="302166" y="396579"/>
                </a:cubicBezTo>
                <a:cubicBezTo>
                  <a:pt x="300705" y="348038"/>
                  <a:pt x="283254" y="313598"/>
                  <a:pt x="250301" y="290827"/>
                </a:cubicBezTo>
                <a:cubicBezTo>
                  <a:pt x="238288" y="282480"/>
                  <a:pt x="224571" y="276808"/>
                  <a:pt x="209717" y="272675"/>
                </a:cubicBezTo>
                <a:cubicBezTo>
                  <a:pt x="209555" y="272756"/>
                  <a:pt x="209311" y="272837"/>
                  <a:pt x="209068" y="272918"/>
                </a:cubicBezTo>
                <a:cubicBezTo>
                  <a:pt x="207444" y="273485"/>
                  <a:pt x="205172" y="274295"/>
                  <a:pt x="202412" y="275349"/>
                </a:cubicBezTo>
                <a:cubicBezTo>
                  <a:pt x="196893" y="277537"/>
                  <a:pt x="189669" y="280616"/>
                  <a:pt x="182770" y="284425"/>
                </a:cubicBezTo>
                <a:cubicBezTo>
                  <a:pt x="175871" y="288234"/>
                  <a:pt x="169377" y="292772"/>
                  <a:pt x="165400" y="297148"/>
                </a:cubicBezTo>
                <a:cubicBezTo>
                  <a:pt x="164426" y="298282"/>
                  <a:pt x="163534" y="299336"/>
                  <a:pt x="162803" y="300308"/>
                </a:cubicBezTo>
                <a:cubicBezTo>
                  <a:pt x="162154" y="301280"/>
                  <a:pt x="161586" y="302172"/>
                  <a:pt x="161180" y="302901"/>
                </a:cubicBezTo>
                <a:cubicBezTo>
                  <a:pt x="160774" y="303712"/>
                  <a:pt x="160530" y="304360"/>
                  <a:pt x="160368" y="304765"/>
                </a:cubicBezTo>
                <a:cubicBezTo>
                  <a:pt x="160206" y="305170"/>
                  <a:pt x="160125" y="305413"/>
                  <a:pt x="160125" y="305413"/>
                </a:cubicBezTo>
                <a:cubicBezTo>
                  <a:pt x="160125" y="305413"/>
                  <a:pt x="160125" y="305170"/>
                  <a:pt x="160287" y="304765"/>
                </a:cubicBezTo>
                <a:cubicBezTo>
                  <a:pt x="160449" y="304279"/>
                  <a:pt x="160530" y="303630"/>
                  <a:pt x="160936" y="302820"/>
                </a:cubicBezTo>
                <a:cubicBezTo>
                  <a:pt x="161180" y="301929"/>
                  <a:pt x="161667" y="300956"/>
                  <a:pt x="162235" y="299903"/>
                </a:cubicBezTo>
                <a:cubicBezTo>
                  <a:pt x="162803" y="298849"/>
                  <a:pt x="163534" y="297634"/>
                  <a:pt x="164426" y="296418"/>
                </a:cubicBezTo>
                <a:cubicBezTo>
                  <a:pt x="166212" y="293906"/>
                  <a:pt x="168647" y="291313"/>
                  <a:pt x="171407" y="288720"/>
                </a:cubicBezTo>
                <a:cubicBezTo>
                  <a:pt x="174247" y="286127"/>
                  <a:pt x="177413" y="283534"/>
                  <a:pt x="180660" y="281183"/>
                </a:cubicBezTo>
                <a:cubicBezTo>
                  <a:pt x="186909" y="276645"/>
                  <a:pt x="193484" y="272756"/>
                  <a:pt x="198760" y="269919"/>
                </a:cubicBezTo>
                <a:cubicBezTo>
                  <a:pt x="171812" y="264004"/>
                  <a:pt x="142024" y="262221"/>
                  <a:pt x="112805" y="259223"/>
                </a:cubicBezTo>
                <a:cubicBezTo>
                  <a:pt x="100548" y="258007"/>
                  <a:pt x="86426" y="255333"/>
                  <a:pt x="74169" y="250066"/>
                </a:cubicBezTo>
                <a:cubicBezTo>
                  <a:pt x="73439" y="250957"/>
                  <a:pt x="72465" y="251524"/>
                  <a:pt x="71329" y="251605"/>
                </a:cubicBezTo>
                <a:cubicBezTo>
                  <a:pt x="71166" y="251605"/>
                  <a:pt x="71004" y="251605"/>
                  <a:pt x="70842" y="251605"/>
                </a:cubicBezTo>
                <a:lnTo>
                  <a:pt x="70760" y="251524"/>
                </a:lnTo>
                <a:cubicBezTo>
                  <a:pt x="70760" y="251524"/>
                  <a:pt x="69786" y="251524"/>
                  <a:pt x="68082" y="251362"/>
                </a:cubicBezTo>
                <a:cubicBezTo>
                  <a:pt x="66377" y="251281"/>
                  <a:pt x="63942" y="251200"/>
                  <a:pt x="60939" y="251119"/>
                </a:cubicBezTo>
                <a:cubicBezTo>
                  <a:pt x="55095" y="251038"/>
                  <a:pt x="47141" y="251119"/>
                  <a:pt x="39349" y="252092"/>
                </a:cubicBezTo>
                <a:cubicBezTo>
                  <a:pt x="31557" y="252902"/>
                  <a:pt x="23765" y="254685"/>
                  <a:pt x="18408" y="257197"/>
                </a:cubicBezTo>
                <a:cubicBezTo>
                  <a:pt x="17110" y="257845"/>
                  <a:pt x="15892" y="258493"/>
                  <a:pt x="14918" y="259142"/>
                </a:cubicBezTo>
                <a:cubicBezTo>
                  <a:pt x="13863" y="259790"/>
                  <a:pt x="13051" y="260357"/>
                  <a:pt x="12402" y="260924"/>
                </a:cubicBezTo>
                <a:cubicBezTo>
                  <a:pt x="11671" y="261492"/>
                  <a:pt x="11266" y="261978"/>
                  <a:pt x="10860" y="262302"/>
                </a:cubicBezTo>
                <a:cubicBezTo>
                  <a:pt x="11103" y="261897"/>
                  <a:pt x="11509" y="261330"/>
                  <a:pt x="12158" y="260681"/>
                </a:cubicBezTo>
                <a:cubicBezTo>
                  <a:pt x="12727" y="260033"/>
                  <a:pt x="13538" y="259304"/>
                  <a:pt x="14431" y="258574"/>
                </a:cubicBezTo>
                <a:cubicBezTo>
                  <a:pt x="15405" y="257764"/>
                  <a:pt x="16541" y="256954"/>
                  <a:pt x="17840" y="256143"/>
                </a:cubicBezTo>
                <a:cubicBezTo>
                  <a:pt x="20437" y="254523"/>
                  <a:pt x="23684" y="252983"/>
                  <a:pt x="27255" y="251686"/>
                </a:cubicBezTo>
                <a:cubicBezTo>
                  <a:pt x="30827" y="250309"/>
                  <a:pt x="34723" y="249174"/>
                  <a:pt x="38700" y="248283"/>
                </a:cubicBezTo>
                <a:cubicBezTo>
                  <a:pt x="46573" y="246338"/>
                  <a:pt x="54608" y="245203"/>
                  <a:pt x="60696" y="244636"/>
                </a:cubicBezTo>
                <a:cubicBezTo>
                  <a:pt x="61589" y="244474"/>
                  <a:pt x="62400" y="244393"/>
                  <a:pt x="63212" y="244312"/>
                </a:cubicBezTo>
                <a:cubicBezTo>
                  <a:pt x="49982" y="235803"/>
                  <a:pt x="41135" y="222838"/>
                  <a:pt x="43570" y="203389"/>
                </a:cubicBezTo>
                <a:cubicBezTo>
                  <a:pt x="43732" y="256711"/>
                  <a:pt x="120110" y="252497"/>
                  <a:pt x="165563" y="250633"/>
                </a:cubicBezTo>
                <a:cubicBezTo>
                  <a:pt x="120353" y="232238"/>
                  <a:pt x="75549" y="212708"/>
                  <a:pt x="44868" y="177295"/>
                </a:cubicBezTo>
                <a:cubicBezTo>
                  <a:pt x="58261" y="189937"/>
                  <a:pt x="74088" y="199661"/>
                  <a:pt x="91214" y="207765"/>
                </a:cubicBezTo>
                <a:cubicBezTo>
                  <a:pt x="91133" y="207684"/>
                  <a:pt x="91133" y="207603"/>
                  <a:pt x="91133" y="207522"/>
                </a:cubicBezTo>
                <a:cubicBezTo>
                  <a:pt x="90809" y="206468"/>
                  <a:pt x="90646" y="205334"/>
                  <a:pt x="90403" y="204199"/>
                </a:cubicBezTo>
                <a:cubicBezTo>
                  <a:pt x="90240" y="202984"/>
                  <a:pt x="89997" y="201768"/>
                  <a:pt x="89916" y="200553"/>
                </a:cubicBezTo>
                <a:cubicBezTo>
                  <a:pt x="89835" y="199337"/>
                  <a:pt x="89753" y="198040"/>
                  <a:pt x="89835" y="196825"/>
                </a:cubicBezTo>
                <a:cubicBezTo>
                  <a:pt x="89753" y="195528"/>
                  <a:pt x="89916" y="194313"/>
                  <a:pt x="89997" y="193097"/>
                </a:cubicBezTo>
                <a:cubicBezTo>
                  <a:pt x="90078" y="191882"/>
                  <a:pt x="90403" y="190747"/>
                  <a:pt x="90646" y="189613"/>
                </a:cubicBezTo>
                <a:cubicBezTo>
                  <a:pt x="90809" y="188478"/>
                  <a:pt x="91214" y="187344"/>
                  <a:pt x="91458" y="186371"/>
                </a:cubicBezTo>
                <a:cubicBezTo>
                  <a:pt x="91783" y="185399"/>
                  <a:pt x="92107" y="184426"/>
                  <a:pt x="92513" y="183616"/>
                </a:cubicBezTo>
                <a:cubicBezTo>
                  <a:pt x="92919" y="182806"/>
                  <a:pt x="93162" y="181995"/>
                  <a:pt x="93568" y="181347"/>
                </a:cubicBezTo>
                <a:cubicBezTo>
                  <a:pt x="93893" y="180780"/>
                  <a:pt x="94218" y="180213"/>
                  <a:pt x="94461" y="179726"/>
                </a:cubicBezTo>
                <a:cubicBezTo>
                  <a:pt x="94948" y="178835"/>
                  <a:pt x="95273" y="178349"/>
                  <a:pt x="95273" y="178349"/>
                </a:cubicBezTo>
                <a:cubicBezTo>
                  <a:pt x="95273" y="178349"/>
                  <a:pt x="95110" y="178916"/>
                  <a:pt x="94786" y="179888"/>
                </a:cubicBezTo>
                <a:cubicBezTo>
                  <a:pt x="94623" y="180375"/>
                  <a:pt x="94380" y="180942"/>
                  <a:pt x="94218" y="181671"/>
                </a:cubicBezTo>
                <a:cubicBezTo>
                  <a:pt x="93974" y="182319"/>
                  <a:pt x="93893" y="183130"/>
                  <a:pt x="93649" y="184021"/>
                </a:cubicBezTo>
                <a:cubicBezTo>
                  <a:pt x="93487" y="184832"/>
                  <a:pt x="93325" y="185723"/>
                  <a:pt x="93244" y="186776"/>
                </a:cubicBezTo>
                <a:cubicBezTo>
                  <a:pt x="93162" y="187749"/>
                  <a:pt x="93000" y="188802"/>
                  <a:pt x="93081" y="189856"/>
                </a:cubicBezTo>
                <a:cubicBezTo>
                  <a:pt x="93081" y="190909"/>
                  <a:pt x="93000" y="192044"/>
                  <a:pt x="93162" y="193178"/>
                </a:cubicBezTo>
                <a:cubicBezTo>
                  <a:pt x="93244" y="194232"/>
                  <a:pt x="93406" y="195366"/>
                  <a:pt x="93649" y="196501"/>
                </a:cubicBezTo>
                <a:cubicBezTo>
                  <a:pt x="93812" y="197635"/>
                  <a:pt x="94136" y="198689"/>
                  <a:pt x="94461" y="199742"/>
                </a:cubicBezTo>
                <a:cubicBezTo>
                  <a:pt x="94705" y="200796"/>
                  <a:pt x="95192" y="201768"/>
                  <a:pt x="95516" y="202822"/>
                </a:cubicBezTo>
                <a:cubicBezTo>
                  <a:pt x="95922" y="203713"/>
                  <a:pt x="96247" y="204685"/>
                  <a:pt x="96734" y="205496"/>
                </a:cubicBezTo>
                <a:cubicBezTo>
                  <a:pt x="97140" y="206387"/>
                  <a:pt x="97545" y="207198"/>
                  <a:pt x="97951" y="207846"/>
                </a:cubicBezTo>
                <a:cubicBezTo>
                  <a:pt x="98763" y="209304"/>
                  <a:pt x="99574" y="210439"/>
                  <a:pt x="100143" y="211168"/>
                </a:cubicBezTo>
                <a:cubicBezTo>
                  <a:pt x="100386" y="211573"/>
                  <a:pt x="100630" y="211817"/>
                  <a:pt x="100711" y="211979"/>
                </a:cubicBezTo>
                <a:cubicBezTo>
                  <a:pt x="100792" y="212060"/>
                  <a:pt x="100873" y="212141"/>
                  <a:pt x="100873" y="212141"/>
                </a:cubicBezTo>
                <a:cubicBezTo>
                  <a:pt x="166293" y="240179"/>
                  <a:pt x="247541" y="248850"/>
                  <a:pt x="291046" y="302982"/>
                </a:cubicBezTo>
                <a:cubicBezTo>
                  <a:pt x="285202" y="285559"/>
                  <a:pt x="276193" y="268866"/>
                  <a:pt x="270998" y="249904"/>
                </a:cubicBezTo>
                <a:cubicBezTo>
                  <a:pt x="270836" y="249823"/>
                  <a:pt x="270755" y="249660"/>
                  <a:pt x="270592" y="249579"/>
                </a:cubicBezTo>
                <a:cubicBezTo>
                  <a:pt x="270430" y="249336"/>
                  <a:pt x="270268" y="249174"/>
                  <a:pt x="270105" y="248931"/>
                </a:cubicBezTo>
                <a:cubicBezTo>
                  <a:pt x="270105" y="248931"/>
                  <a:pt x="270024" y="248769"/>
                  <a:pt x="269943" y="248607"/>
                </a:cubicBezTo>
                <a:cubicBezTo>
                  <a:pt x="269862" y="248364"/>
                  <a:pt x="269699" y="248121"/>
                  <a:pt x="269375" y="247716"/>
                </a:cubicBezTo>
                <a:cubicBezTo>
                  <a:pt x="268888" y="246986"/>
                  <a:pt x="268076" y="245852"/>
                  <a:pt x="267021" y="244636"/>
                </a:cubicBezTo>
                <a:cubicBezTo>
                  <a:pt x="266534" y="243988"/>
                  <a:pt x="265885" y="243340"/>
                  <a:pt x="265235" y="242610"/>
                </a:cubicBezTo>
                <a:cubicBezTo>
                  <a:pt x="264586" y="241881"/>
                  <a:pt x="263856" y="241314"/>
                  <a:pt x="263044" y="240503"/>
                </a:cubicBezTo>
                <a:cubicBezTo>
                  <a:pt x="262232" y="239936"/>
                  <a:pt x="261421" y="239126"/>
                  <a:pt x="260528" y="238559"/>
                </a:cubicBezTo>
                <a:cubicBezTo>
                  <a:pt x="259635" y="237910"/>
                  <a:pt x="258742" y="237262"/>
                  <a:pt x="257768" y="236695"/>
                </a:cubicBezTo>
                <a:cubicBezTo>
                  <a:pt x="256794" y="236046"/>
                  <a:pt x="255820" y="235560"/>
                  <a:pt x="254765" y="235074"/>
                </a:cubicBezTo>
                <a:cubicBezTo>
                  <a:pt x="253791" y="234588"/>
                  <a:pt x="252736" y="234264"/>
                  <a:pt x="251762" y="233858"/>
                </a:cubicBezTo>
                <a:cubicBezTo>
                  <a:pt x="250707" y="233453"/>
                  <a:pt x="249733" y="233210"/>
                  <a:pt x="248759" y="232967"/>
                </a:cubicBezTo>
                <a:cubicBezTo>
                  <a:pt x="247785" y="232724"/>
                  <a:pt x="246811" y="232562"/>
                  <a:pt x="245999" y="232481"/>
                </a:cubicBezTo>
                <a:cubicBezTo>
                  <a:pt x="245106" y="232319"/>
                  <a:pt x="244294" y="232157"/>
                  <a:pt x="243564" y="232157"/>
                </a:cubicBezTo>
                <a:cubicBezTo>
                  <a:pt x="242833" y="232157"/>
                  <a:pt x="242265" y="232076"/>
                  <a:pt x="241697" y="232076"/>
                </a:cubicBezTo>
                <a:cubicBezTo>
                  <a:pt x="240723" y="232076"/>
                  <a:pt x="240074" y="231995"/>
                  <a:pt x="240074" y="231995"/>
                </a:cubicBezTo>
                <a:cubicBezTo>
                  <a:pt x="240074" y="231995"/>
                  <a:pt x="240723" y="231914"/>
                  <a:pt x="241697" y="231751"/>
                </a:cubicBezTo>
                <a:cubicBezTo>
                  <a:pt x="242265" y="231670"/>
                  <a:pt x="242833" y="231589"/>
                  <a:pt x="243564" y="231427"/>
                </a:cubicBezTo>
                <a:cubicBezTo>
                  <a:pt x="244294" y="231346"/>
                  <a:pt x="245106" y="231346"/>
                  <a:pt x="246080" y="231265"/>
                </a:cubicBezTo>
                <a:cubicBezTo>
                  <a:pt x="246973" y="231184"/>
                  <a:pt x="247947" y="231103"/>
                  <a:pt x="249002" y="231184"/>
                </a:cubicBezTo>
                <a:cubicBezTo>
                  <a:pt x="250057" y="231265"/>
                  <a:pt x="251194" y="231265"/>
                  <a:pt x="252330" y="231508"/>
                </a:cubicBezTo>
                <a:cubicBezTo>
                  <a:pt x="253466" y="231670"/>
                  <a:pt x="254603" y="231751"/>
                  <a:pt x="255820" y="232157"/>
                </a:cubicBezTo>
                <a:cubicBezTo>
                  <a:pt x="257038" y="232400"/>
                  <a:pt x="258255" y="232724"/>
                  <a:pt x="259391" y="233129"/>
                </a:cubicBezTo>
                <a:cubicBezTo>
                  <a:pt x="260609" y="233534"/>
                  <a:pt x="261745" y="234021"/>
                  <a:pt x="262882" y="234588"/>
                </a:cubicBezTo>
                <a:cubicBezTo>
                  <a:pt x="264018" y="235074"/>
                  <a:pt x="265073" y="235641"/>
                  <a:pt x="266128" y="236208"/>
                </a:cubicBezTo>
                <a:cubicBezTo>
                  <a:pt x="266859" y="236695"/>
                  <a:pt x="267589" y="237100"/>
                  <a:pt x="268238" y="237505"/>
                </a:cubicBezTo>
                <a:cubicBezTo>
                  <a:pt x="265317" y="219272"/>
                  <a:pt x="266696" y="198608"/>
                  <a:pt x="277654" y="173243"/>
                </a:cubicBezTo>
                <a:cubicBezTo>
                  <a:pt x="267995" y="202660"/>
                  <a:pt x="269862" y="224944"/>
                  <a:pt x="276436" y="244393"/>
                </a:cubicBezTo>
                <a:cubicBezTo>
                  <a:pt x="277086" y="245203"/>
                  <a:pt x="277410" y="246176"/>
                  <a:pt x="277410" y="247148"/>
                </a:cubicBezTo>
                <a:cubicBezTo>
                  <a:pt x="286176" y="271297"/>
                  <a:pt x="304357" y="293906"/>
                  <a:pt x="312880" y="318055"/>
                </a:cubicBezTo>
                <a:cubicBezTo>
                  <a:pt x="316045" y="276645"/>
                  <a:pt x="307766" y="227376"/>
                  <a:pt x="316289" y="189370"/>
                </a:cubicBezTo>
                <a:cubicBezTo>
                  <a:pt x="316289" y="189289"/>
                  <a:pt x="316289" y="189289"/>
                  <a:pt x="316289" y="189289"/>
                </a:cubicBezTo>
                <a:cubicBezTo>
                  <a:pt x="315964" y="188964"/>
                  <a:pt x="315721" y="188559"/>
                  <a:pt x="315558" y="188073"/>
                </a:cubicBezTo>
                <a:cubicBezTo>
                  <a:pt x="315558" y="188073"/>
                  <a:pt x="315396" y="187425"/>
                  <a:pt x="315071" y="186209"/>
                </a:cubicBezTo>
                <a:cubicBezTo>
                  <a:pt x="314666" y="184913"/>
                  <a:pt x="314016" y="183130"/>
                  <a:pt x="313205" y="181023"/>
                </a:cubicBezTo>
                <a:cubicBezTo>
                  <a:pt x="312312" y="178916"/>
                  <a:pt x="311257" y="176404"/>
                  <a:pt x="309796" y="173973"/>
                </a:cubicBezTo>
                <a:cubicBezTo>
                  <a:pt x="309471" y="173324"/>
                  <a:pt x="309065" y="172676"/>
                  <a:pt x="308740" y="172028"/>
                </a:cubicBezTo>
                <a:cubicBezTo>
                  <a:pt x="308335" y="171461"/>
                  <a:pt x="307929" y="170812"/>
                  <a:pt x="307442" y="170245"/>
                </a:cubicBezTo>
                <a:cubicBezTo>
                  <a:pt x="306711" y="168949"/>
                  <a:pt x="305656" y="167814"/>
                  <a:pt x="304763" y="166598"/>
                </a:cubicBezTo>
                <a:cubicBezTo>
                  <a:pt x="303708" y="165464"/>
                  <a:pt x="302653" y="164411"/>
                  <a:pt x="301598" y="163276"/>
                </a:cubicBezTo>
                <a:cubicBezTo>
                  <a:pt x="300380" y="162385"/>
                  <a:pt x="299325" y="161331"/>
                  <a:pt x="298108" y="160602"/>
                </a:cubicBezTo>
                <a:cubicBezTo>
                  <a:pt x="296809" y="159954"/>
                  <a:pt x="295673" y="158981"/>
                  <a:pt x="294455" y="158576"/>
                </a:cubicBezTo>
                <a:cubicBezTo>
                  <a:pt x="293806" y="158333"/>
                  <a:pt x="293238" y="158090"/>
                  <a:pt x="292670" y="157847"/>
                </a:cubicBezTo>
                <a:cubicBezTo>
                  <a:pt x="292345" y="157685"/>
                  <a:pt x="292101" y="157603"/>
                  <a:pt x="291777" y="157441"/>
                </a:cubicBezTo>
                <a:cubicBezTo>
                  <a:pt x="291533" y="157441"/>
                  <a:pt x="291209" y="157360"/>
                  <a:pt x="290965" y="157279"/>
                </a:cubicBezTo>
                <a:cubicBezTo>
                  <a:pt x="289829" y="157036"/>
                  <a:pt x="288774" y="156793"/>
                  <a:pt x="287800" y="156550"/>
                </a:cubicBezTo>
                <a:cubicBezTo>
                  <a:pt x="286826" y="156469"/>
                  <a:pt x="286014" y="156388"/>
                  <a:pt x="285365" y="156388"/>
                </a:cubicBezTo>
                <a:cubicBezTo>
                  <a:pt x="283904" y="156307"/>
                  <a:pt x="283173" y="156226"/>
                  <a:pt x="283173" y="156226"/>
                </a:cubicBezTo>
                <a:cubicBezTo>
                  <a:pt x="283173" y="156226"/>
                  <a:pt x="283904" y="156145"/>
                  <a:pt x="285365" y="156064"/>
                </a:cubicBezTo>
                <a:cubicBezTo>
                  <a:pt x="286014" y="155983"/>
                  <a:pt x="286907" y="155902"/>
                  <a:pt x="287881" y="155902"/>
                </a:cubicBezTo>
                <a:cubicBezTo>
                  <a:pt x="288855" y="155983"/>
                  <a:pt x="289991" y="156064"/>
                  <a:pt x="291209" y="156145"/>
                </a:cubicBezTo>
                <a:cubicBezTo>
                  <a:pt x="291452" y="156226"/>
                  <a:pt x="291777" y="156226"/>
                  <a:pt x="292101" y="156307"/>
                </a:cubicBezTo>
                <a:cubicBezTo>
                  <a:pt x="292426" y="156388"/>
                  <a:pt x="292751" y="156469"/>
                  <a:pt x="293075" y="156550"/>
                </a:cubicBezTo>
                <a:cubicBezTo>
                  <a:pt x="293725" y="156712"/>
                  <a:pt x="294374" y="156874"/>
                  <a:pt x="295023" y="157036"/>
                </a:cubicBezTo>
                <a:cubicBezTo>
                  <a:pt x="296484" y="157279"/>
                  <a:pt x="297783" y="158090"/>
                  <a:pt x="299244" y="158657"/>
                </a:cubicBezTo>
                <a:cubicBezTo>
                  <a:pt x="300624" y="159224"/>
                  <a:pt x="301922" y="160197"/>
                  <a:pt x="303383" y="161007"/>
                </a:cubicBezTo>
                <a:cubicBezTo>
                  <a:pt x="304682" y="161979"/>
                  <a:pt x="306062" y="162952"/>
                  <a:pt x="307279" y="164086"/>
                </a:cubicBezTo>
                <a:cubicBezTo>
                  <a:pt x="308497" y="165221"/>
                  <a:pt x="309796" y="166274"/>
                  <a:pt x="310851" y="167571"/>
                </a:cubicBezTo>
                <a:cubicBezTo>
                  <a:pt x="311338" y="168138"/>
                  <a:pt x="311906" y="168786"/>
                  <a:pt x="312474" y="169354"/>
                </a:cubicBezTo>
                <a:cubicBezTo>
                  <a:pt x="312961" y="170002"/>
                  <a:pt x="313448" y="170650"/>
                  <a:pt x="313935" y="171218"/>
                </a:cubicBezTo>
                <a:cubicBezTo>
                  <a:pt x="315802" y="173730"/>
                  <a:pt x="317344" y="176161"/>
                  <a:pt x="318643" y="178349"/>
                </a:cubicBezTo>
                <a:cubicBezTo>
                  <a:pt x="318805" y="178592"/>
                  <a:pt x="318967" y="178916"/>
                  <a:pt x="319130" y="179240"/>
                </a:cubicBezTo>
                <a:cubicBezTo>
                  <a:pt x="326841" y="156388"/>
                  <a:pt x="341613" y="137750"/>
                  <a:pt x="349892" y="114978"/>
                </a:cubicBezTo>
                <a:cubicBezTo>
                  <a:pt x="349811" y="114087"/>
                  <a:pt x="350135" y="113196"/>
                  <a:pt x="350785" y="112466"/>
                </a:cubicBezTo>
                <a:cubicBezTo>
                  <a:pt x="356791" y="94476"/>
                  <a:pt x="358577" y="73812"/>
                  <a:pt x="349567" y="46503"/>
                </a:cubicBezTo>
                <a:close/>
                <a:moveTo>
                  <a:pt x="298421" y="46503"/>
                </a:moveTo>
                <a:cubicBezTo>
                  <a:pt x="302158" y="48772"/>
                  <a:pt x="306788" y="48934"/>
                  <a:pt x="311012" y="48772"/>
                </a:cubicBezTo>
                <a:cubicBezTo>
                  <a:pt x="316374" y="48528"/>
                  <a:pt x="321654" y="47961"/>
                  <a:pt x="326934" y="48934"/>
                </a:cubicBezTo>
                <a:cubicBezTo>
                  <a:pt x="334651" y="50311"/>
                  <a:pt x="340744" y="56630"/>
                  <a:pt x="343018" y="64003"/>
                </a:cubicBezTo>
                <a:cubicBezTo>
                  <a:pt x="339282" y="61329"/>
                  <a:pt x="334814" y="59385"/>
                  <a:pt x="330346" y="58656"/>
                </a:cubicBezTo>
                <a:cubicBezTo>
                  <a:pt x="323604" y="57522"/>
                  <a:pt x="316617" y="57765"/>
                  <a:pt x="310119" y="55334"/>
                </a:cubicBezTo>
                <a:cubicBezTo>
                  <a:pt x="305570" y="53714"/>
                  <a:pt x="301508" y="50149"/>
                  <a:pt x="298421" y="46503"/>
                </a:cubicBezTo>
                <a:close/>
                <a:moveTo>
                  <a:pt x="384947" y="46372"/>
                </a:moveTo>
                <a:cubicBezTo>
                  <a:pt x="386245" y="46453"/>
                  <a:pt x="387543" y="46614"/>
                  <a:pt x="388841" y="46857"/>
                </a:cubicBezTo>
                <a:cubicBezTo>
                  <a:pt x="390139" y="47019"/>
                  <a:pt x="391436" y="47342"/>
                  <a:pt x="392734" y="47423"/>
                </a:cubicBezTo>
                <a:cubicBezTo>
                  <a:pt x="393951" y="47585"/>
                  <a:pt x="395087" y="47665"/>
                  <a:pt x="396303" y="47342"/>
                </a:cubicBezTo>
                <a:cubicBezTo>
                  <a:pt x="397033" y="47099"/>
                  <a:pt x="397763" y="46857"/>
                  <a:pt x="398412" y="46534"/>
                </a:cubicBezTo>
                <a:cubicBezTo>
                  <a:pt x="398412" y="46534"/>
                  <a:pt x="394032" y="52031"/>
                  <a:pt x="386002" y="53567"/>
                </a:cubicBezTo>
                <a:cubicBezTo>
                  <a:pt x="379594" y="54780"/>
                  <a:pt x="372294" y="54133"/>
                  <a:pt x="366940" y="58499"/>
                </a:cubicBezTo>
                <a:cubicBezTo>
                  <a:pt x="368076" y="55831"/>
                  <a:pt x="369779" y="53325"/>
                  <a:pt x="371807" y="51223"/>
                </a:cubicBezTo>
                <a:cubicBezTo>
                  <a:pt x="375295" y="47585"/>
                  <a:pt x="380000" y="46291"/>
                  <a:pt x="384947" y="46372"/>
                </a:cubicBezTo>
                <a:close/>
                <a:moveTo>
                  <a:pt x="559552" y="12208"/>
                </a:moveTo>
                <a:cubicBezTo>
                  <a:pt x="563535" y="20727"/>
                  <a:pt x="563048" y="31437"/>
                  <a:pt x="557195" y="38901"/>
                </a:cubicBezTo>
                <a:cubicBezTo>
                  <a:pt x="553130" y="44013"/>
                  <a:pt x="547846" y="47826"/>
                  <a:pt x="542806" y="51883"/>
                </a:cubicBezTo>
                <a:cubicBezTo>
                  <a:pt x="538823" y="55209"/>
                  <a:pt x="534758" y="59185"/>
                  <a:pt x="533133" y="64215"/>
                </a:cubicBezTo>
                <a:lnTo>
                  <a:pt x="536391" y="47882"/>
                </a:lnTo>
                <a:lnTo>
                  <a:pt x="539912" y="42653"/>
                </a:lnTo>
                <a:lnTo>
                  <a:pt x="552398" y="27299"/>
                </a:lnTo>
                <a:cubicBezTo>
                  <a:pt x="555813" y="22999"/>
                  <a:pt x="558333" y="17644"/>
                  <a:pt x="559552" y="12208"/>
                </a:cubicBezTo>
                <a:close/>
                <a:moveTo>
                  <a:pt x="486336" y="10161"/>
                </a:moveTo>
                <a:cubicBezTo>
                  <a:pt x="491603" y="12672"/>
                  <a:pt x="496465" y="16155"/>
                  <a:pt x="500516" y="20287"/>
                </a:cubicBezTo>
                <a:cubicBezTo>
                  <a:pt x="507647" y="27577"/>
                  <a:pt x="509834" y="36974"/>
                  <a:pt x="509267" y="46938"/>
                </a:cubicBezTo>
                <a:cubicBezTo>
                  <a:pt x="509105" y="49530"/>
                  <a:pt x="508700" y="52041"/>
                  <a:pt x="508133" y="54552"/>
                </a:cubicBezTo>
                <a:cubicBezTo>
                  <a:pt x="507647" y="57145"/>
                  <a:pt x="506998" y="59656"/>
                  <a:pt x="506674" y="62248"/>
                </a:cubicBezTo>
                <a:cubicBezTo>
                  <a:pt x="506350" y="64678"/>
                  <a:pt x="506026" y="67027"/>
                  <a:pt x="506674" y="69458"/>
                </a:cubicBezTo>
                <a:cubicBezTo>
                  <a:pt x="507079" y="70916"/>
                  <a:pt x="507565" y="72293"/>
                  <a:pt x="508133" y="73670"/>
                </a:cubicBezTo>
                <a:cubicBezTo>
                  <a:pt x="508133" y="73670"/>
                  <a:pt x="497356" y="64678"/>
                  <a:pt x="494925" y="48477"/>
                </a:cubicBezTo>
                <a:cubicBezTo>
                  <a:pt x="492899" y="35597"/>
                  <a:pt x="494763" y="21178"/>
                  <a:pt x="486336" y="10161"/>
                </a:cubicBezTo>
                <a:close/>
                <a:moveTo>
                  <a:pt x="557453" y="6069"/>
                </a:moveTo>
                <a:cubicBezTo>
                  <a:pt x="557453" y="6069"/>
                  <a:pt x="558102" y="17085"/>
                  <a:pt x="550311" y="27209"/>
                </a:cubicBezTo>
                <a:lnTo>
                  <a:pt x="539912" y="42653"/>
                </a:lnTo>
                <a:lnTo>
                  <a:pt x="536628" y="46690"/>
                </a:lnTo>
                <a:lnTo>
                  <a:pt x="536391" y="47882"/>
                </a:lnTo>
                <a:lnTo>
                  <a:pt x="533185" y="52642"/>
                </a:lnTo>
                <a:cubicBezTo>
                  <a:pt x="531806" y="48349"/>
                  <a:pt x="531075" y="43651"/>
                  <a:pt x="531238" y="39197"/>
                </a:cubicBezTo>
                <a:cubicBezTo>
                  <a:pt x="531562" y="31259"/>
                  <a:pt x="535620" y="24941"/>
                  <a:pt x="541626" y="19838"/>
                </a:cubicBezTo>
                <a:cubicBezTo>
                  <a:pt x="543168" y="18542"/>
                  <a:pt x="544873" y="17490"/>
                  <a:pt x="546577" y="16356"/>
                </a:cubicBezTo>
                <a:cubicBezTo>
                  <a:pt x="548363" y="15303"/>
                  <a:pt x="550067" y="14250"/>
                  <a:pt x="551772" y="13035"/>
                </a:cubicBezTo>
                <a:cubicBezTo>
                  <a:pt x="553314" y="11982"/>
                  <a:pt x="554775" y="10848"/>
                  <a:pt x="555830" y="9228"/>
                </a:cubicBezTo>
                <a:cubicBezTo>
                  <a:pt x="556398" y="8175"/>
                  <a:pt x="556966" y="7122"/>
                  <a:pt x="557453" y="6069"/>
                </a:cubicBezTo>
                <a:close/>
                <a:moveTo>
                  <a:pt x="475681" y="0"/>
                </a:moveTo>
                <a:cubicBezTo>
                  <a:pt x="481118" y="5107"/>
                  <a:pt x="486473" y="11511"/>
                  <a:pt x="488826" y="18645"/>
                </a:cubicBezTo>
                <a:cubicBezTo>
                  <a:pt x="492153" y="28859"/>
                  <a:pt x="491422" y="39722"/>
                  <a:pt x="492883" y="50260"/>
                </a:cubicBezTo>
                <a:cubicBezTo>
                  <a:pt x="493857" y="57313"/>
                  <a:pt x="496615" y="64365"/>
                  <a:pt x="500591" y="70283"/>
                </a:cubicBezTo>
                <a:cubicBezTo>
                  <a:pt x="489232" y="66473"/>
                  <a:pt x="479657" y="56583"/>
                  <a:pt x="477953" y="44504"/>
                </a:cubicBezTo>
                <a:cubicBezTo>
                  <a:pt x="476736" y="36236"/>
                  <a:pt x="477872" y="28048"/>
                  <a:pt x="478521" y="19780"/>
                </a:cubicBezTo>
                <a:cubicBezTo>
                  <a:pt x="479008" y="13214"/>
                  <a:pt x="478927" y="5999"/>
                  <a:pt x="4756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52E53DA-E1D8-4B3D-9DDB-9459497368AD}"/>
              </a:ext>
            </a:extLst>
          </p:cNvPr>
          <p:cNvSpPr/>
          <p:nvPr/>
        </p:nvSpPr>
        <p:spPr>
          <a:xfrm>
            <a:off x="-2293141" y="3601369"/>
            <a:ext cx="18290643" cy="9427467"/>
          </a:xfrm>
          <a:custGeom>
            <a:avLst/>
            <a:gdLst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323564 w 18290643"/>
              <a:gd name="connsiteY7" fmla="*/ 2264062 h 9427467"/>
              <a:gd name="connsiteX8" fmla="*/ 13252948 w 18290643"/>
              <a:gd name="connsiteY8" fmla="*/ 2602390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448967 w 18290643"/>
              <a:gd name="connsiteY7" fmla="*/ 2666398 h 9427467"/>
              <a:gd name="connsiteX8" fmla="*/ 13252948 w 18290643"/>
              <a:gd name="connsiteY8" fmla="*/ 2602390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  <a:gd name="connsiteX0" fmla="*/ 2197852 w 18290643"/>
              <a:gd name="connsiteY0" fmla="*/ 755302 h 9427467"/>
              <a:gd name="connsiteX1" fmla="*/ 2801356 w 18290643"/>
              <a:gd name="connsiteY1" fmla="*/ 352966 h 9427467"/>
              <a:gd name="connsiteX2" fmla="*/ 3459724 w 18290643"/>
              <a:gd name="connsiteY2" fmla="*/ 1633126 h 9427467"/>
              <a:gd name="connsiteX3" fmla="*/ 5526268 w 18290643"/>
              <a:gd name="connsiteY3" fmla="*/ 1687990 h 9427467"/>
              <a:gd name="connsiteX4" fmla="*/ 6212068 w 18290643"/>
              <a:gd name="connsiteY4" fmla="*/ 2840134 h 9427467"/>
              <a:gd name="connsiteX5" fmla="*/ 8973556 w 18290643"/>
              <a:gd name="connsiteY5" fmla="*/ 2437798 h 9427467"/>
              <a:gd name="connsiteX6" fmla="*/ 10272004 w 18290643"/>
              <a:gd name="connsiteY6" fmla="*/ 3023014 h 9427467"/>
              <a:gd name="connsiteX7" fmla="*/ 11448967 w 18290643"/>
              <a:gd name="connsiteY7" fmla="*/ 2666398 h 9427467"/>
              <a:gd name="connsiteX8" fmla="*/ 13420153 w 18290643"/>
              <a:gd name="connsiteY8" fmla="*/ 2628516 h 9427467"/>
              <a:gd name="connsiteX9" fmla="*/ 15145756 w 18290643"/>
              <a:gd name="connsiteY9" fmla="*/ 1102774 h 9427467"/>
              <a:gd name="connsiteX10" fmla="*/ 16544788 w 18290643"/>
              <a:gd name="connsiteY10" fmla="*/ 746158 h 9427467"/>
              <a:gd name="connsiteX11" fmla="*/ 17221444 w 18290643"/>
              <a:gd name="connsiteY11" fmla="*/ 8664862 h 9427467"/>
              <a:gd name="connsiteX12" fmla="*/ 899404 w 18290643"/>
              <a:gd name="connsiteY12" fmla="*/ 8216806 h 9427467"/>
              <a:gd name="connsiteX13" fmla="*/ 2197852 w 18290643"/>
              <a:gd name="connsiteY13" fmla="*/ 755302 h 942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290643" h="9427467">
                <a:moveTo>
                  <a:pt x="2197852" y="755302"/>
                </a:moveTo>
                <a:cubicBezTo>
                  <a:pt x="2514844" y="-555338"/>
                  <a:pt x="2591044" y="206662"/>
                  <a:pt x="2801356" y="352966"/>
                </a:cubicBezTo>
                <a:cubicBezTo>
                  <a:pt x="3011668" y="499270"/>
                  <a:pt x="3005572" y="1410622"/>
                  <a:pt x="3459724" y="1633126"/>
                </a:cubicBezTo>
                <a:cubicBezTo>
                  <a:pt x="3913876" y="1855630"/>
                  <a:pt x="5067544" y="1486822"/>
                  <a:pt x="5526268" y="1687990"/>
                </a:cubicBezTo>
                <a:cubicBezTo>
                  <a:pt x="5984992" y="1889158"/>
                  <a:pt x="5637520" y="2715166"/>
                  <a:pt x="6212068" y="2840134"/>
                </a:cubicBezTo>
                <a:cubicBezTo>
                  <a:pt x="6786616" y="2965102"/>
                  <a:pt x="8296900" y="2407318"/>
                  <a:pt x="8973556" y="2437798"/>
                </a:cubicBezTo>
                <a:cubicBezTo>
                  <a:pt x="9650212" y="2468278"/>
                  <a:pt x="9859436" y="2984914"/>
                  <a:pt x="10272004" y="3023014"/>
                </a:cubicBezTo>
                <a:cubicBezTo>
                  <a:pt x="10684572" y="3061114"/>
                  <a:pt x="10924276" y="2732148"/>
                  <a:pt x="11448967" y="2666398"/>
                </a:cubicBezTo>
                <a:cubicBezTo>
                  <a:pt x="11973659" y="2600648"/>
                  <a:pt x="12804022" y="2889120"/>
                  <a:pt x="13420153" y="2628516"/>
                </a:cubicBezTo>
                <a:cubicBezTo>
                  <a:pt x="14036284" y="2367912"/>
                  <a:pt x="14624984" y="1416500"/>
                  <a:pt x="15145756" y="1102774"/>
                </a:cubicBezTo>
                <a:cubicBezTo>
                  <a:pt x="15666528" y="789048"/>
                  <a:pt x="16198840" y="-514190"/>
                  <a:pt x="16544788" y="746158"/>
                </a:cubicBezTo>
                <a:cubicBezTo>
                  <a:pt x="16890736" y="2006506"/>
                  <a:pt x="19829008" y="7419754"/>
                  <a:pt x="17221444" y="8664862"/>
                </a:cubicBezTo>
                <a:cubicBezTo>
                  <a:pt x="14613880" y="9909970"/>
                  <a:pt x="3403336" y="9538114"/>
                  <a:pt x="899404" y="8216806"/>
                </a:cubicBezTo>
                <a:cubicBezTo>
                  <a:pt x="-1604528" y="6895498"/>
                  <a:pt x="1880860" y="2065942"/>
                  <a:pt x="2197852" y="7553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7A40BAD-5DE0-4BF0-977B-AA4F9C2C8D43}"/>
              </a:ext>
            </a:extLst>
          </p:cNvPr>
          <p:cNvSpPr/>
          <p:nvPr/>
        </p:nvSpPr>
        <p:spPr>
          <a:xfrm>
            <a:off x="-1859993" y="4341789"/>
            <a:ext cx="15919594" cy="7206008"/>
          </a:xfrm>
          <a:custGeom>
            <a:avLst/>
            <a:gdLst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854245 w 15919594"/>
              <a:gd name="connsiteY6" fmla="*/ 2499118 h 7214932"/>
              <a:gd name="connsiteX7" fmla="*/ 10495320 w 15919594"/>
              <a:gd name="connsiteY7" fmla="*/ 1851166 h 7214932"/>
              <a:gd name="connsiteX8" fmla="*/ 11482388 w 15919594"/>
              <a:gd name="connsiteY8" fmla="*/ 1481772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753661 w 15919594"/>
              <a:gd name="connsiteY6" fmla="*/ 2224798 h 7214932"/>
              <a:gd name="connsiteX7" fmla="*/ 10495320 w 15919594"/>
              <a:gd name="connsiteY7" fmla="*/ 1851166 h 7214932"/>
              <a:gd name="connsiteX8" fmla="*/ 11482388 w 15919594"/>
              <a:gd name="connsiteY8" fmla="*/ 1481772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33327 h 7214932"/>
              <a:gd name="connsiteX1" fmla="*/ 1605657 w 15919594"/>
              <a:gd name="connsiteY1" fmla="*/ 34477 h 7214932"/>
              <a:gd name="connsiteX2" fmla="*/ 2695670 w 15919594"/>
              <a:gd name="connsiteY2" fmla="*/ 1530217 h 7214932"/>
              <a:gd name="connsiteX3" fmla="*/ 3585847 w 15919594"/>
              <a:gd name="connsiteY3" fmla="*/ 1197158 h 7214932"/>
              <a:gd name="connsiteX4" fmla="*/ 5487315 w 15919594"/>
              <a:gd name="connsiteY4" fmla="*/ 2971457 h 7214932"/>
              <a:gd name="connsiteX5" fmla="*/ 6710552 w 15919594"/>
              <a:gd name="connsiteY5" fmla="*/ 1942000 h 7214932"/>
              <a:gd name="connsiteX6" fmla="*/ 8753661 w 15919594"/>
              <a:gd name="connsiteY6" fmla="*/ 2224798 h 7214932"/>
              <a:gd name="connsiteX7" fmla="*/ 10495320 w 15919594"/>
              <a:gd name="connsiteY7" fmla="*/ 1851166 h 7214932"/>
              <a:gd name="connsiteX8" fmla="*/ 11363516 w 15919594"/>
              <a:gd name="connsiteY8" fmla="*/ 1948116 h 7214932"/>
              <a:gd name="connsiteX9" fmla="*/ 12663235 w 15919594"/>
              <a:gd name="connsiteY9" fmla="*/ 2517285 h 7214932"/>
              <a:gd name="connsiteX10" fmla="*/ 13426245 w 15919594"/>
              <a:gd name="connsiteY10" fmla="*/ 912543 h 7214932"/>
              <a:gd name="connsiteX11" fmla="*/ 14498091 w 15919594"/>
              <a:gd name="connsiteY11" fmla="*/ 137423 h 7214932"/>
              <a:gd name="connsiteX12" fmla="*/ 14843262 w 15919594"/>
              <a:gd name="connsiteY12" fmla="*/ 3722355 h 7214932"/>
              <a:gd name="connsiteX13" fmla="*/ 14891707 w 15919594"/>
              <a:gd name="connsiteY13" fmla="*/ 6398943 h 7214932"/>
              <a:gd name="connsiteX14" fmla="*/ 994038 w 15919594"/>
              <a:gd name="connsiteY14" fmla="*/ 6847060 h 7214932"/>
              <a:gd name="connsiteX15" fmla="*/ 1175707 w 15919594"/>
              <a:gd name="connsiteY15" fmla="*/ 1433327 h 7214932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585847 w 15919594"/>
              <a:gd name="connsiteY3" fmla="*/ 1188234 h 7206008"/>
              <a:gd name="connsiteX4" fmla="*/ 5487315 w 15919594"/>
              <a:gd name="connsiteY4" fmla="*/ 2962533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585847 w 15919594"/>
              <a:gd name="connsiteY3" fmla="*/ 118823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695670 w 15919594"/>
              <a:gd name="connsiteY2" fmla="*/ 1521293 h 7206008"/>
              <a:gd name="connsiteX3" fmla="*/ 3466975 w 15919594"/>
              <a:gd name="connsiteY3" fmla="*/ 146255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  <a:gd name="connsiteX0" fmla="*/ 1175707 w 15919594"/>
              <a:gd name="connsiteY0" fmla="*/ 1424403 h 7206008"/>
              <a:gd name="connsiteX1" fmla="*/ 1605657 w 15919594"/>
              <a:gd name="connsiteY1" fmla="*/ 25553 h 7206008"/>
              <a:gd name="connsiteX2" fmla="*/ 2284190 w 15919594"/>
              <a:gd name="connsiteY2" fmla="*/ 1448141 h 7206008"/>
              <a:gd name="connsiteX3" fmla="*/ 3466975 w 15919594"/>
              <a:gd name="connsiteY3" fmla="*/ 1462554 h 7206008"/>
              <a:gd name="connsiteX4" fmla="*/ 4408323 w 15919594"/>
              <a:gd name="connsiteY4" fmla="*/ 2285877 h 7206008"/>
              <a:gd name="connsiteX5" fmla="*/ 6710552 w 15919594"/>
              <a:gd name="connsiteY5" fmla="*/ 1933076 h 7206008"/>
              <a:gd name="connsiteX6" fmla="*/ 8753661 w 15919594"/>
              <a:gd name="connsiteY6" fmla="*/ 2215874 h 7206008"/>
              <a:gd name="connsiteX7" fmla="*/ 10495320 w 15919594"/>
              <a:gd name="connsiteY7" fmla="*/ 1842242 h 7206008"/>
              <a:gd name="connsiteX8" fmla="*/ 11363516 w 15919594"/>
              <a:gd name="connsiteY8" fmla="*/ 1939192 h 7206008"/>
              <a:gd name="connsiteX9" fmla="*/ 12608371 w 15919594"/>
              <a:gd name="connsiteY9" fmla="*/ 1950577 h 7206008"/>
              <a:gd name="connsiteX10" fmla="*/ 13426245 w 15919594"/>
              <a:gd name="connsiteY10" fmla="*/ 903619 h 7206008"/>
              <a:gd name="connsiteX11" fmla="*/ 14498091 w 15919594"/>
              <a:gd name="connsiteY11" fmla="*/ 128499 h 7206008"/>
              <a:gd name="connsiteX12" fmla="*/ 14843262 w 15919594"/>
              <a:gd name="connsiteY12" fmla="*/ 3713431 h 7206008"/>
              <a:gd name="connsiteX13" fmla="*/ 14891707 w 15919594"/>
              <a:gd name="connsiteY13" fmla="*/ 6390019 h 7206008"/>
              <a:gd name="connsiteX14" fmla="*/ 994038 w 15919594"/>
              <a:gd name="connsiteY14" fmla="*/ 6838136 h 7206008"/>
              <a:gd name="connsiteX15" fmla="*/ 1175707 w 15919594"/>
              <a:gd name="connsiteY15" fmla="*/ 1424403 h 720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19594" h="7206008">
                <a:moveTo>
                  <a:pt x="1175707" y="1424403"/>
                </a:moveTo>
                <a:cubicBezTo>
                  <a:pt x="1277643" y="288973"/>
                  <a:pt x="1420910" y="21597"/>
                  <a:pt x="1605657" y="25553"/>
                </a:cubicBezTo>
                <a:cubicBezTo>
                  <a:pt x="1790404" y="29509"/>
                  <a:pt x="1973970" y="1208641"/>
                  <a:pt x="2284190" y="1448141"/>
                </a:cubicBezTo>
                <a:cubicBezTo>
                  <a:pt x="2594410" y="1687641"/>
                  <a:pt x="3112953" y="1322931"/>
                  <a:pt x="3466975" y="1462554"/>
                </a:cubicBezTo>
                <a:cubicBezTo>
                  <a:pt x="3820997" y="1602177"/>
                  <a:pt x="3867727" y="2207457"/>
                  <a:pt x="4408323" y="2285877"/>
                </a:cubicBezTo>
                <a:cubicBezTo>
                  <a:pt x="4948919" y="2364297"/>
                  <a:pt x="5986329" y="1944743"/>
                  <a:pt x="6710552" y="1933076"/>
                </a:cubicBezTo>
                <a:cubicBezTo>
                  <a:pt x="7434775" y="1921409"/>
                  <a:pt x="8122866" y="2231013"/>
                  <a:pt x="8753661" y="2215874"/>
                </a:cubicBezTo>
                <a:cubicBezTo>
                  <a:pt x="9384456" y="2200735"/>
                  <a:pt x="10060344" y="1888356"/>
                  <a:pt x="10495320" y="1842242"/>
                </a:cubicBezTo>
                <a:cubicBezTo>
                  <a:pt x="10930296" y="1796128"/>
                  <a:pt x="11011341" y="1921136"/>
                  <a:pt x="11363516" y="1939192"/>
                </a:cubicBezTo>
                <a:cubicBezTo>
                  <a:pt x="11715691" y="1957248"/>
                  <a:pt x="12264583" y="2123173"/>
                  <a:pt x="12608371" y="1950577"/>
                </a:cubicBezTo>
                <a:cubicBezTo>
                  <a:pt x="12952159" y="1777981"/>
                  <a:pt x="13111292" y="1207299"/>
                  <a:pt x="13426245" y="903619"/>
                </a:cubicBezTo>
                <a:cubicBezTo>
                  <a:pt x="13741198" y="599939"/>
                  <a:pt x="14261922" y="-339803"/>
                  <a:pt x="14498091" y="128499"/>
                </a:cubicBezTo>
                <a:cubicBezTo>
                  <a:pt x="14734260" y="596801"/>
                  <a:pt x="14777659" y="2669844"/>
                  <a:pt x="14843262" y="3713431"/>
                </a:cubicBezTo>
                <a:cubicBezTo>
                  <a:pt x="14908865" y="4757018"/>
                  <a:pt x="17199911" y="5869235"/>
                  <a:pt x="14891707" y="6390019"/>
                </a:cubicBezTo>
                <a:cubicBezTo>
                  <a:pt x="12583503" y="6910803"/>
                  <a:pt x="3284075" y="7665739"/>
                  <a:pt x="994038" y="6838136"/>
                </a:cubicBezTo>
                <a:cubicBezTo>
                  <a:pt x="-1295999" y="6010533"/>
                  <a:pt x="1073771" y="2559833"/>
                  <a:pt x="1175707" y="142440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autumn-tree-silhouette_41432">
            <a:extLst>
              <a:ext uri="{FF2B5EF4-FFF2-40B4-BE49-F238E27FC236}">
                <a16:creationId xmlns:a16="http://schemas.microsoft.com/office/drawing/2014/main" id="{87A13721-0B4A-41EF-9889-42B9B0554E6B}"/>
              </a:ext>
            </a:extLst>
          </p:cNvPr>
          <p:cNvSpPr>
            <a:spLocks noChangeAspect="1"/>
          </p:cNvSpPr>
          <p:nvPr/>
        </p:nvSpPr>
        <p:spPr bwMode="auto">
          <a:xfrm>
            <a:off x="864465" y="4255533"/>
            <a:ext cx="2087712" cy="277824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  <a:gd name="connsiteX288" fmla="*/ 373273 h 605239"/>
              <a:gd name="connsiteY288" fmla="*/ 373273 h 605239"/>
              <a:gd name="connsiteX289" fmla="*/ 373273 h 605239"/>
              <a:gd name="connsiteY289" fmla="*/ 373273 h 605239"/>
              <a:gd name="connsiteX290" fmla="*/ 373273 h 605239"/>
              <a:gd name="connsiteY290" fmla="*/ 373273 h 605239"/>
              <a:gd name="connsiteX291" fmla="*/ 373273 h 605239"/>
              <a:gd name="connsiteY291" fmla="*/ 373273 h 605239"/>
              <a:gd name="connsiteX292" fmla="*/ 373273 h 605239"/>
              <a:gd name="connsiteY292" fmla="*/ 373273 h 605239"/>
              <a:gd name="connsiteX293" fmla="*/ 373273 h 605239"/>
              <a:gd name="connsiteY293" fmla="*/ 373273 h 605239"/>
              <a:gd name="connsiteX294" fmla="*/ 373273 h 605239"/>
              <a:gd name="connsiteY294" fmla="*/ 373273 h 605239"/>
              <a:gd name="connsiteX295" fmla="*/ 373273 h 605239"/>
              <a:gd name="connsiteY295" fmla="*/ 373273 h 605239"/>
              <a:gd name="connsiteX296" fmla="*/ 373273 h 605239"/>
              <a:gd name="connsiteY296" fmla="*/ 373273 h 605239"/>
              <a:gd name="connsiteX297" fmla="*/ 373273 h 605239"/>
              <a:gd name="connsiteY297" fmla="*/ 373273 h 605239"/>
              <a:gd name="connsiteX298" fmla="*/ 373273 h 605239"/>
              <a:gd name="connsiteY298" fmla="*/ 373273 h 605239"/>
              <a:gd name="connsiteX299" fmla="*/ 373273 h 605239"/>
              <a:gd name="connsiteY299" fmla="*/ 373273 h 605239"/>
              <a:gd name="connsiteX300" fmla="*/ 373273 h 605239"/>
              <a:gd name="connsiteY300" fmla="*/ 373273 h 605239"/>
              <a:gd name="connsiteX301" fmla="*/ 373273 h 605239"/>
              <a:gd name="connsiteY301" fmla="*/ 373273 h 605239"/>
              <a:gd name="connsiteX302" fmla="*/ 373273 h 605239"/>
              <a:gd name="connsiteY302" fmla="*/ 373273 h 605239"/>
              <a:gd name="connsiteX303" fmla="*/ 373273 h 605239"/>
              <a:gd name="connsiteY303" fmla="*/ 373273 h 605239"/>
              <a:gd name="connsiteX304" fmla="*/ 373273 h 605239"/>
              <a:gd name="connsiteY304" fmla="*/ 373273 h 605239"/>
              <a:gd name="connsiteX305" fmla="*/ 373273 h 605239"/>
              <a:gd name="connsiteY305" fmla="*/ 373273 h 605239"/>
              <a:gd name="connsiteX306" fmla="*/ 373273 h 605239"/>
              <a:gd name="connsiteY306" fmla="*/ 373273 h 605239"/>
              <a:gd name="connsiteX307" fmla="*/ 373273 h 605239"/>
              <a:gd name="connsiteY307" fmla="*/ 373273 h 605239"/>
              <a:gd name="connsiteX308" fmla="*/ 373273 h 605239"/>
              <a:gd name="connsiteY308" fmla="*/ 373273 h 605239"/>
              <a:gd name="connsiteX309" fmla="*/ 373273 h 605239"/>
              <a:gd name="connsiteY309" fmla="*/ 373273 h 605239"/>
              <a:gd name="connsiteX310" fmla="*/ 373273 h 605239"/>
              <a:gd name="connsiteY310" fmla="*/ 373273 h 605239"/>
              <a:gd name="connsiteX311" fmla="*/ 373273 h 605239"/>
              <a:gd name="connsiteY311" fmla="*/ 373273 h 605239"/>
              <a:gd name="connsiteX312" fmla="*/ 373273 h 605239"/>
              <a:gd name="connsiteY312" fmla="*/ 373273 h 605239"/>
              <a:gd name="connsiteX313" fmla="*/ 373273 h 605239"/>
              <a:gd name="connsiteY313" fmla="*/ 373273 h 605239"/>
              <a:gd name="connsiteX314" fmla="*/ 373273 h 605239"/>
              <a:gd name="connsiteY314" fmla="*/ 373273 h 605239"/>
              <a:gd name="connsiteX315" fmla="*/ 373273 h 605239"/>
              <a:gd name="connsiteY315" fmla="*/ 373273 h 605239"/>
              <a:gd name="connsiteX316" fmla="*/ 373273 h 605239"/>
              <a:gd name="connsiteY316" fmla="*/ 373273 h 605239"/>
              <a:gd name="connsiteX317" fmla="*/ 373273 h 605239"/>
              <a:gd name="connsiteY317" fmla="*/ 373273 h 605239"/>
              <a:gd name="connsiteX318" fmla="*/ 373273 h 605239"/>
              <a:gd name="connsiteY318" fmla="*/ 373273 h 605239"/>
              <a:gd name="connsiteX319" fmla="*/ 373273 h 605239"/>
              <a:gd name="connsiteY319" fmla="*/ 373273 h 605239"/>
              <a:gd name="connsiteX320" fmla="*/ 373273 h 605239"/>
              <a:gd name="connsiteY320" fmla="*/ 373273 h 605239"/>
              <a:gd name="connsiteX321" fmla="*/ 373273 h 605239"/>
              <a:gd name="connsiteY321" fmla="*/ 373273 h 605239"/>
              <a:gd name="connsiteX322" fmla="*/ 373273 h 605239"/>
              <a:gd name="connsiteY322" fmla="*/ 373273 h 605239"/>
              <a:gd name="connsiteX323" fmla="*/ 373273 h 605239"/>
              <a:gd name="connsiteY323" fmla="*/ 373273 h 605239"/>
              <a:gd name="connsiteX324" fmla="*/ 373273 h 605239"/>
              <a:gd name="connsiteY324" fmla="*/ 373273 h 605239"/>
              <a:gd name="connsiteX325" fmla="*/ 373273 h 605239"/>
              <a:gd name="connsiteY325" fmla="*/ 373273 h 605239"/>
              <a:gd name="connsiteX326" fmla="*/ 373273 h 605239"/>
              <a:gd name="connsiteY326" fmla="*/ 373273 h 605239"/>
              <a:gd name="connsiteX327" fmla="*/ 373273 h 605239"/>
              <a:gd name="connsiteY327" fmla="*/ 373273 h 605239"/>
              <a:gd name="connsiteX328" fmla="*/ 373273 h 605239"/>
              <a:gd name="connsiteY328" fmla="*/ 373273 h 605239"/>
              <a:gd name="connsiteX329" fmla="*/ 373273 h 605239"/>
              <a:gd name="connsiteY329" fmla="*/ 373273 h 605239"/>
              <a:gd name="connsiteX330" fmla="*/ 373273 h 605239"/>
              <a:gd name="connsiteY330" fmla="*/ 373273 h 605239"/>
              <a:gd name="connsiteX331" fmla="*/ 373273 h 605239"/>
              <a:gd name="connsiteY331" fmla="*/ 373273 h 605239"/>
              <a:gd name="connsiteX332" fmla="*/ 373273 h 605239"/>
              <a:gd name="connsiteY332" fmla="*/ 373273 h 605239"/>
              <a:gd name="connsiteX333" fmla="*/ 373273 h 605239"/>
              <a:gd name="connsiteY333" fmla="*/ 373273 h 605239"/>
              <a:gd name="connsiteX334" fmla="*/ 373273 h 605239"/>
              <a:gd name="connsiteY334" fmla="*/ 373273 h 605239"/>
              <a:gd name="connsiteX335" fmla="*/ 373273 h 605239"/>
              <a:gd name="connsiteY335" fmla="*/ 373273 h 605239"/>
              <a:gd name="connsiteX336" fmla="*/ 373273 h 605239"/>
              <a:gd name="connsiteY336" fmla="*/ 373273 h 605239"/>
              <a:gd name="connsiteX337" fmla="*/ 373273 h 605239"/>
              <a:gd name="connsiteY337" fmla="*/ 373273 h 605239"/>
              <a:gd name="connsiteX338" fmla="*/ 373273 h 605239"/>
              <a:gd name="connsiteY338" fmla="*/ 373273 h 605239"/>
              <a:gd name="connsiteX339" fmla="*/ 373273 h 605239"/>
              <a:gd name="connsiteY339" fmla="*/ 373273 h 605239"/>
              <a:gd name="connsiteX340" fmla="*/ 373273 h 605239"/>
              <a:gd name="connsiteY340" fmla="*/ 373273 h 605239"/>
              <a:gd name="connsiteX341" fmla="*/ 373273 h 605239"/>
              <a:gd name="connsiteY341" fmla="*/ 373273 h 605239"/>
              <a:gd name="connsiteX342" fmla="*/ 373273 h 605239"/>
              <a:gd name="connsiteY342" fmla="*/ 373273 h 605239"/>
              <a:gd name="connsiteX343" fmla="*/ 373273 h 605239"/>
              <a:gd name="connsiteY343" fmla="*/ 373273 h 605239"/>
              <a:gd name="connsiteX344" fmla="*/ 373273 h 605239"/>
              <a:gd name="connsiteY344" fmla="*/ 373273 h 605239"/>
              <a:gd name="connsiteX345" fmla="*/ 373273 h 605239"/>
              <a:gd name="connsiteY345" fmla="*/ 373273 h 605239"/>
              <a:gd name="connsiteX346" fmla="*/ 373273 h 605239"/>
              <a:gd name="connsiteY346" fmla="*/ 373273 h 605239"/>
              <a:gd name="connsiteX347" fmla="*/ 373273 h 605239"/>
              <a:gd name="connsiteY347" fmla="*/ 373273 h 605239"/>
              <a:gd name="connsiteX348" fmla="*/ 373273 h 605239"/>
              <a:gd name="connsiteY348" fmla="*/ 373273 h 605239"/>
              <a:gd name="connsiteX349" fmla="*/ 373273 h 605239"/>
              <a:gd name="connsiteY349" fmla="*/ 373273 h 605239"/>
              <a:gd name="connsiteX350" fmla="*/ 373273 h 605239"/>
              <a:gd name="connsiteY350" fmla="*/ 373273 h 605239"/>
              <a:gd name="connsiteX351" fmla="*/ 373273 h 605239"/>
              <a:gd name="connsiteY351" fmla="*/ 373273 h 605239"/>
              <a:gd name="connsiteX352" fmla="*/ 373273 h 605239"/>
              <a:gd name="connsiteY352" fmla="*/ 373273 h 605239"/>
              <a:gd name="connsiteX353" fmla="*/ 373273 h 605239"/>
              <a:gd name="connsiteY353" fmla="*/ 373273 h 605239"/>
              <a:gd name="connsiteX354" fmla="*/ 373273 h 605239"/>
              <a:gd name="connsiteY354" fmla="*/ 373273 h 605239"/>
              <a:gd name="connsiteX355" fmla="*/ 373273 h 605239"/>
              <a:gd name="connsiteY355" fmla="*/ 373273 h 605239"/>
              <a:gd name="connsiteX356" fmla="*/ 373273 h 605239"/>
              <a:gd name="connsiteY356" fmla="*/ 373273 h 605239"/>
              <a:gd name="connsiteX357" fmla="*/ 373273 h 605239"/>
              <a:gd name="connsiteY357" fmla="*/ 373273 h 605239"/>
              <a:gd name="connsiteX358" fmla="*/ 373273 h 605239"/>
              <a:gd name="connsiteY358" fmla="*/ 373273 h 605239"/>
              <a:gd name="connsiteX359" fmla="*/ 373273 h 605239"/>
              <a:gd name="connsiteY359" fmla="*/ 373273 h 605239"/>
              <a:gd name="connsiteX360" fmla="*/ 373273 h 605239"/>
              <a:gd name="connsiteY360" fmla="*/ 373273 h 605239"/>
              <a:gd name="connsiteX361" fmla="*/ 373273 h 605239"/>
              <a:gd name="connsiteY361" fmla="*/ 373273 h 605239"/>
              <a:gd name="connsiteX362" fmla="*/ 373273 h 605239"/>
              <a:gd name="connsiteY362" fmla="*/ 373273 h 605239"/>
              <a:gd name="connsiteX363" fmla="*/ 373273 h 605239"/>
              <a:gd name="connsiteY363" fmla="*/ 373273 h 605239"/>
              <a:gd name="connsiteX364" fmla="*/ 373273 h 605239"/>
              <a:gd name="connsiteY364" fmla="*/ 373273 h 605239"/>
              <a:gd name="connsiteX365" fmla="*/ 373273 h 605239"/>
              <a:gd name="connsiteY365" fmla="*/ 373273 h 605239"/>
              <a:gd name="connsiteX366" fmla="*/ 373273 h 605239"/>
              <a:gd name="connsiteY366" fmla="*/ 373273 h 605239"/>
              <a:gd name="connsiteX367" fmla="*/ 373273 h 605239"/>
              <a:gd name="connsiteY367" fmla="*/ 373273 h 605239"/>
              <a:gd name="connsiteX368" fmla="*/ 373273 h 605239"/>
              <a:gd name="connsiteY368" fmla="*/ 373273 h 605239"/>
              <a:gd name="connsiteX369" fmla="*/ 373273 h 605239"/>
              <a:gd name="connsiteY369" fmla="*/ 373273 h 605239"/>
              <a:gd name="connsiteX370" fmla="*/ 373273 h 605239"/>
              <a:gd name="connsiteY370" fmla="*/ 373273 h 605239"/>
              <a:gd name="connsiteX371" fmla="*/ 373273 h 605239"/>
              <a:gd name="connsiteY371" fmla="*/ 373273 h 605239"/>
              <a:gd name="connsiteX372" fmla="*/ 373273 h 605239"/>
              <a:gd name="connsiteY372" fmla="*/ 373273 h 605239"/>
              <a:gd name="connsiteX373" fmla="*/ 373273 h 605239"/>
              <a:gd name="connsiteY373" fmla="*/ 373273 h 605239"/>
              <a:gd name="connsiteX374" fmla="*/ 373273 h 605239"/>
              <a:gd name="connsiteY374" fmla="*/ 373273 h 605239"/>
              <a:gd name="connsiteX375" fmla="*/ 373273 h 605239"/>
              <a:gd name="connsiteY375" fmla="*/ 373273 h 605239"/>
              <a:gd name="connsiteX376" fmla="*/ 373273 h 605239"/>
              <a:gd name="connsiteY376" fmla="*/ 373273 h 605239"/>
              <a:gd name="connsiteX377" fmla="*/ 373273 h 605239"/>
              <a:gd name="connsiteY377" fmla="*/ 373273 h 605239"/>
              <a:gd name="connsiteX378" fmla="*/ 373273 h 605239"/>
              <a:gd name="connsiteY378" fmla="*/ 373273 h 605239"/>
              <a:gd name="connsiteX379" fmla="*/ 373273 h 605239"/>
              <a:gd name="connsiteY379" fmla="*/ 373273 h 605239"/>
              <a:gd name="connsiteX380" fmla="*/ 373273 h 605239"/>
              <a:gd name="connsiteY380" fmla="*/ 373273 h 605239"/>
              <a:gd name="connsiteX381" fmla="*/ 373273 h 605239"/>
              <a:gd name="connsiteY381" fmla="*/ 373273 h 605239"/>
              <a:gd name="connsiteX382" fmla="*/ 373273 h 605239"/>
              <a:gd name="connsiteY382" fmla="*/ 373273 h 605239"/>
              <a:gd name="connsiteX383" fmla="*/ 373273 h 605239"/>
              <a:gd name="connsiteY383" fmla="*/ 373273 h 605239"/>
              <a:gd name="connsiteX384" fmla="*/ 373273 h 605239"/>
              <a:gd name="connsiteY384" fmla="*/ 373273 h 605239"/>
              <a:gd name="connsiteX385" fmla="*/ 373273 h 605239"/>
              <a:gd name="connsiteY385" fmla="*/ 373273 h 605239"/>
              <a:gd name="connsiteX386" fmla="*/ 373273 h 605239"/>
              <a:gd name="connsiteY386" fmla="*/ 373273 h 605239"/>
              <a:gd name="connsiteX387" fmla="*/ 373273 h 605239"/>
              <a:gd name="connsiteY387" fmla="*/ 373273 h 605239"/>
              <a:gd name="connsiteX388" fmla="*/ 373273 h 605239"/>
              <a:gd name="connsiteY388" fmla="*/ 373273 h 605239"/>
              <a:gd name="connsiteX389" fmla="*/ 373273 h 605239"/>
              <a:gd name="connsiteY389" fmla="*/ 373273 h 605239"/>
              <a:gd name="connsiteX390" fmla="*/ 373273 h 605239"/>
              <a:gd name="connsiteY390" fmla="*/ 373273 h 605239"/>
              <a:gd name="connsiteX391" fmla="*/ 373273 h 605239"/>
              <a:gd name="connsiteY391" fmla="*/ 373273 h 605239"/>
              <a:gd name="connsiteX392" fmla="*/ 373273 h 605239"/>
              <a:gd name="connsiteY392" fmla="*/ 373273 h 605239"/>
              <a:gd name="connsiteX393" fmla="*/ 373273 h 605239"/>
              <a:gd name="connsiteY393" fmla="*/ 373273 h 605239"/>
              <a:gd name="connsiteX394" fmla="*/ 373273 h 605239"/>
              <a:gd name="connsiteY394" fmla="*/ 373273 h 605239"/>
              <a:gd name="connsiteX395" fmla="*/ 373273 h 605239"/>
              <a:gd name="connsiteY395" fmla="*/ 373273 h 605239"/>
              <a:gd name="connsiteX396" fmla="*/ 373273 h 605239"/>
              <a:gd name="connsiteY396" fmla="*/ 373273 h 605239"/>
              <a:gd name="connsiteX397" fmla="*/ 373273 h 605239"/>
              <a:gd name="connsiteY397" fmla="*/ 373273 h 605239"/>
              <a:gd name="connsiteX398" fmla="*/ 373273 h 605239"/>
              <a:gd name="connsiteY398" fmla="*/ 373273 h 605239"/>
              <a:gd name="connsiteX399" fmla="*/ 373273 h 605239"/>
              <a:gd name="connsiteY399" fmla="*/ 373273 h 605239"/>
              <a:gd name="connsiteX400" fmla="*/ 373273 h 605239"/>
              <a:gd name="connsiteY400" fmla="*/ 373273 h 605239"/>
              <a:gd name="connsiteX401" fmla="*/ 373273 h 605239"/>
              <a:gd name="connsiteY401" fmla="*/ 373273 h 605239"/>
              <a:gd name="connsiteX402" fmla="*/ 373273 h 605239"/>
              <a:gd name="connsiteY402" fmla="*/ 373273 h 605239"/>
              <a:gd name="connsiteX403" fmla="*/ 373273 h 605239"/>
              <a:gd name="connsiteY403" fmla="*/ 373273 h 605239"/>
              <a:gd name="connsiteX404" fmla="*/ 373273 h 605239"/>
              <a:gd name="connsiteY404" fmla="*/ 373273 h 605239"/>
              <a:gd name="connsiteX405" fmla="*/ 373273 h 605239"/>
              <a:gd name="connsiteY405" fmla="*/ 373273 h 605239"/>
              <a:gd name="connsiteX406" fmla="*/ 373273 h 605239"/>
              <a:gd name="connsiteY406" fmla="*/ 373273 h 605239"/>
              <a:gd name="connsiteX407" fmla="*/ 373273 h 605239"/>
              <a:gd name="connsiteY407" fmla="*/ 373273 h 605239"/>
              <a:gd name="connsiteX408" fmla="*/ 373273 h 605239"/>
              <a:gd name="connsiteY408" fmla="*/ 373273 h 605239"/>
              <a:gd name="connsiteX409" fmla="*/ 373273 h 605239"/>
              <a:gd name="connsiteY409" fmla="*/ 373273 h 605239"/>
              <a:gd name="connsiteX410" fmla="*/ 373273 h 605239"/>
              <a:gd name="connsiteY410" fmla="*/ 373273 h 605239"/>
              <a:gd name="connsiteX411" fmla="*/ 373273 h 605239"/>
              <a:gd name="connsiteY411" fmla="*/ 373273 h 605239"/>
              <a:gd name="connsiteX412" fmla="*/ 373273 h 605239"/>
              <a:gd name="connsiteY412" fmla="*/ 373273 h 605239"/>
              <a:gd name="connsiteX413" fmla="*/ 373273 h 605239"/>
              <a:gd name="connsiteY413" fmla="*/ 373273 h 605239"/>
              <a:gd name="connsiteX414" fmla="*/ 373273 h 605239"/>
              <a:gd name="connsiteY414" fmla="*/ 373273 h 605239"/>
              <a:gd name="connsiteX415" fmla="*/ 373273 h 605239"/>
              <a:gd name="connsiteY415" fmla="*/ 373273 h 605239"/>
              <a:gd name="connsiteX416" fmla="*/ 373273 h 605239"/>
              <a:gd name="connsiteY416" fmla="*/ 373273 h 605239"/>
              <a:gd name="connsiteX417" fmla="*/ 373273 h 605239"/>
              <a:gd name="connsiteY417" fmla="*/ 373273 h 605239"/>
              <a:gd name="connsiteX418" fmla="*/ 373273 h 605239"/>
              <a:gd name="connsiteY418" fmla="*/ 373273 h 605239"/>
              <a:gd name="connsiteX419" fmla="*/ 373273 h 605239"/>
              <a:gd name="connsiteY419" fmla="*/ 373273 h 605239"/>
              <a:gd name="connsiteX420" fmla="*/ 373273 h 605239"/>
              <a:gd name="connsiteY420" fmla="*/ 373273 h 605239"/>
              <a:gd name="connsiteX421" fmla="*/ 373273 h 605239"/>
              <a:gd name="connsiteY421" fmla="*/ 373273 h 605239"/>
              <a:gd name="connsiteX422" fmla="*/ 373273 h 605239"/>
              <a:gd name="connsiteY422" fmla="*/ 373273 h 605239"/>
              <a:gd name="connsiteX423" fmla="*/ 373273 h 605239"/>
              <a:gd name="connsiteY423" fmla="*/ 373273 h 605239"/>
              <a:gd name="connsiteX424" fmla="*/ 373273 h 605239"/>
              <a:gd name="connsiteY424" fmla="*/ 373273 h 605239"/>
              <a:gd name="connsiteX425" fmla="*/ 373273 h 605239"/>
              <a:gd name="connsiteY425" fmla="*/ 373273 h 605239"/>
              <a:gd name="connsiteX426" fmla="*/ 373273 h 605239"/>
              <a:gd name="connsiteY426" fmla="*/ 373273 h 605239"/>
              <a:gd name="connsiteX427" fmla="*/ 373273 h 605239"/>
              <a:gd name="connsiteY427" fmla="*/ 373273 h 605239"/>
              <a:gd name="connsiteX428" fmla="*/ 373273 h 605239"/>
              <a:gd name="connsiteY428" fmla="*/ 373273 h 605239"/>
              <a:gd name="connsiteX429" fmla="*/ 373273 h 605239"/>
              <a:gd name="connsiteY429" fmla="*/ 373273 h 605239"/>
              <a:gd name="connsiteX430" fmla="*/ 373273 h 605239"/>
              <a:gd name="connsiteY430" fmla="*/ 373273 h 605239"/>
              <a:gd name="connsiteX431" fmla="*/ 373273 h 605239"/>
              <a:gd name="connsiteY431" fmla="*/ 373273 h 605239"/>
              <a:gd name="connsiteX432" fmla="*/ 373273 h 605239"/>
              <a:gd name="connsiteY432" fmla="*/ 373273 h 605239"/>
              <a:gd name="connsiteX433" fmla="*/ 373273 h 605239"/>
              <a:gd name="connsiteY433" fmla="*/ 373273 h 605239"/>
              <a:gd name="connsiteX434" fmla="*/ 373273 h 605239"/>
              <a:gd name="connsiteY434" fmla="*/ 373273 h 605239"/>
              <a:gd name="connsiteX435" fmla="*/ 373273 h 605239"/>
              <a:gd name="connsiteY435" fmla="*/ 373273 h 605239"/>
              <a:gd name="connsiteX436" fmla="*/ 373273 h 605239"/>
              <a:gd name="connsiteY436" fmla="*/ 373273 h 605239"/>
              <a:gd name="connsiteX437" fmla="*/ 373273 h 605239"/>
              <a:gd name="connsiteY437" fmla="*/ 373273 h 605239"/>
              <a:gd name="connsiteX438" fmla="*/ 373273 h 605239"/>
              <a:gd name="connsiteY438" fmla="*/ 373273 h 605239"/>
              <a:gd name="connsiteX439" fmla="*/ 373273 h 605239"/>
              <a:gd name="connsiteY439" fmla="*/ 373273 h 605239"/>
              <a:gd name="connsiteX440" fmla="*/ 373273 h 605239"/>
              <a:gd name="connsiteY440" fmla="*/ 373273 h 605239"/>
              <a:gd name="connsiteX441" fmla="*/ 373273 h 605239"/>
              <a:gd name="connsiteY441" fmla="*/ 373273 h 605239"/>
              <a:gd name="connsiteX442" fmla="*/ 373273 h 605239"/>
              <a:gd name="connsiteY442" fmla="*/ 373273 h 605239"/>
              <a:gd name="connsiteX443" fmla="*/ 373273 h 605239"/>
              <a:gd name="connsiteY443" fmla="*/ 373273 h 605239"/>
              <a:gd name="connsiteX444" fmla="*/ 373273 h 605239"/>
              <a:gd name="connsiteY444" fmla="*/ 373273 h 605239"/>
              <a:gd name="connsiteX445" fmla="*/ 373273 h 605239"/>
              <a:gd name="connsiteY445" fmla="*/ 373273 h 605239"/>
              <a:gd name="connsiteX446" fmla="*/ 373273 h 605239"/>
              <a:gd name="connsiteY446" fmla="*/ 373273 h 605239"/>
              <a:gd name="connsiteX447" fmla="*/ 373273 h 605239"/>
              <a:gd name="connsiteY447" fmla="*/ 373273 h 605239"/>
              <a:gd name="connsiteX448" fmla="*/ 373273 h 605239"/>
              <a:gd name="connsiteY448" fmla="*/ 373273 h 605239"/>
              <a:gd name="connsiteX449" fmla="*/ 373273 h 605239"/>
              <a:gd name="connsiteY449" fmla="*/ 373273 h 605239"/>
              <a:gd name="connsiteX450" fmla="*/ 373273 h 605239"/>
              <a:gd name="connsiteY450" fmla="*/ 373273 h 605239"/>
              <a:gd name="connsiteX451" fmla="*/ 373273 h 605239"/>
              <a:gd name="connsiteY451" fmla="*/ 373273 h 605239"/>
              <a:gd name="connsiteX452" fmla="*/ 373273 h 605239"/>
              <a:gd name="connsiteY452" fmla="*/ 373273 h 605239"/>
              <a:gd name="connsiteX453" fmla="*/ 373273 h 605239"/>
              <a:gd name="connsiteY453" fmla="*/ 373273 h 605239"/>
              <a:gd name="connsiteX454" fmla="*/ 373273 h 605239"/>
              <a:gd name="connsiteY454" fmla="*/ 373273 h 605239"/>
              <a:gd name="connsiteX455" fmla="*/ 373273 h 605239"/>
              <a:gd name="connsiteY455" fmla="*/ 373273 h 605239"/>
              <a:gd name="connsiteX456" fmla="*/ 373273 h 605239"/>
              <a:gd name="connsiteY456" fmla="*/ 373273 h 605239"/>
              <a:gd name="connsiteX457" fmla="*/ 373273 h 605239"/>
              <a:gd name="connsiteY457" fmla="*/ 373273 h 605239"/>
              <a:gd name="connsiteX458" fmla="*/ 373273 h 605239"/>
              <a:gd name="connsiteY458" fmla="*/ 373273 h 605239"/>
              <a:gd name="connsiteX459" fmla="*/ 373273 h 605239"/>
              <a:gd name="connsiteY459" fmla="*/ 373273 h 605239"/>
              <a:gd name="connsiteX460" fmla="*/ 373273 h 605239"/>
              <a:gd name="connsiteY460" fmla="*/ 373273 h 605239"/>
              <a:gd name="connsiteX461" fmla="*/ 373273 h 605239"/>
              <a:gd name="connsiteY461" fmla="*/ 373273 h 605239"/>
              <a:gd name="connsiteX462" fmla="*/ 373273 h 605239"/>
              <a:gd name="connsiteY462" fmla="*/ 373273 h 605239"/>
              <a:gd name="connsiteX463" fmla="*/ 373273 h 605239"/>
              <a:gd name="connsiteY463" fmla="*/ 373273 h 605239"/>
              <a:gd name="connsiteX464" fmla="*/ 373273 h 605239"/>
              <a:gd name="connsiteY464" fmla="*/ 373273 h 605239"/>
              <a:gd name="connsiteX465" fmla="*/ 373273 h 605239"/>
              <a:gd name="connsiteY465" fmla="*/ 373273 h 605239"/>
              <a:gd name="connsiteX466" fmla="*/ 373273 h 605239"/>
              <a:gd name="connsiteY466" fmla="*/ 373273 h 605239"/>
              <a:gd name="connsiteX467" fmla="*/ 373273 h 605239"/>
              <a:gd name="connsiteY467" fmla="*/ 373273 h 605239"/>
              <a:gd name="connsiteX468" fmla="*/ 373273 h 605239"/>
              <a:gd name="connsiteY468" fmla="*/ 373273 h 605239"/>
              <a:gd name="connsiteX469" fmla="*/ 373273 h 605239"/>
              <a:gd name="connsiteY469" fmla="*/ 373273 h 605239"/>
              <a:gd name="connsiteX470" fmla="*/ 373273 h 605239"/>
              <a:gd name="connsiteY470" fmla="*/ 373273 h 605239"/>
              <a:gd name="connsiteX471" fmla="*/ 373273 h 605239"/>
              <a:gd name="connsiteY471" fmla="*/ 373273 h 605239"/>
              <a:gd name="connsiteX472" fmla="*/ 373273 h 605239"/>
              <a:gd name="connsiteY472" fmla="*/ 373273 h 605239"/>
              <a:gd name="connsiteX473" fmla="*/ 373273 h 605239"/>
              <a:gd name="connsiteY473" fmla="*/ 373273 h 605239"/>
              <a:gd name="connsiteX474" fmla="*/ 373273 h 605239"/>
              <a:gd name="connsiteY474" fmla="*/ 373273 h 605239"/>
              <a:gd name="connsiteX475" fmla="*/ 373273 h 605239"/>
              <a:gd name="connsiteY475" fmla="*/ 373273 h 605239"/>
              <a:gd name="connsiteX476" fmla="*/ 373273 h 605239"/>
              <a:gd name="connsiteY476" fmla="*/ 373273 h 605239"/>
              <a:gd name="connsiteX477" fmla="*/ 373273 h 605239"/>
              <a:gd name="connsiteY477" fmla="*/ 373273 h 605239"/>
              <a:gd name="connsiteX478" fmla="*/ 373273 h 605239"/>
              <a:gd name="connsiteY478" fmla="*/ 373273 h 605239"/>
              <a:gd name="connsiteX479" fmla="*/ 373273 h 605239"/>
              <a:gd name="connsiteY479" fmla="*/ 373273 h 605239"/>
              <a:gd name="connsiteX480" fmla="*/ 373273 h 605239"/>
              <a:gd name="connsiteY480" fmla="*/ 373273 h 605239"/>
              <a:gd name="connsiteX481" fmla="*/ 373273 h 605239"/>
              <a:gd name="connsiteY481" fmla="*/ 373273 h 605239"/>
              <a:gd name="connsiteX482" fmla="*/ 373273 h 605239"/>
              <a:gd name="connsiteY482" fmla="*/ 373273 h 605239"/>
              <a:gd name="connsiteX483" fmla="*/ 373273 h 605239"/>
              <a:gd name="connsiteY483" fmla="*/ 373273 h 605239"/>
              <a:gd name="connsiteX484" fmla="*/ 373273 h 605239"/>
              <a:gd name="connsiteY484" fmla="*/ 373273 h 605239"/>
              <a:gd name="connsiteX485" fmla="*/ 373273 h 605239"/>
              <a:gd name="connsiteY485" fmla="*/ 373273 h 605239"/>
              <a:gd name="connsiteX486" fmla="*/ 373273 h 605239"/>
              <a:gd name="connsiteY486" fmla="*/ 373273 h 605239"/>
              <a:gd name="connsiteX487" fmla="*/ 373273 h 605239"/>
              <a:gd name="connsiteY487" fmla="*/ 373273 h 605239"/>
              <a:gd name="connsiteX488" fmla="*/ 373273 h 605239"/>
              <a:gd name="connsiteY488" fmla="*/ 373273 h 605239"/>
              <a:gd name="connsiteX489" fmla="*/ 373273 h 605239"/>
              <a:gd name="connsiteY489" fmla="*/ 373273 h 605239"/>
              <a:gd name="connsiteX490" fmla="*/ 373273 h 605239"/>
              <a:gd name="connsiteY490" fmla="*/ 373273 h 605239"/>
              <a:gd name="connsiteX491" fmla="*/ 373273 h 605239"/>
              <a:gd name="connsiteY491" fmla="*/ 373273 h 605239"/>
              <a:gd name="connsiteX492" fmla="*/ 373273 h 605239"/>
              <a:gd name="connsiteY492" fmla="*/ 373273 h 605239"/>
              <a:gd name="connsiteX493" fmla="*/ 373273 h 605239"/>
              <a:gd name="connsiteY493" fmla="*/ 373273 h 605239"/>
              <a:gd name="connsiteX494" fmla="*/ 373273 h 605239"/>
              <a:gd name="connsiteY494" fmla="*/ 373273 h 605239"/>
              <a:gd name="connsiteX495" fmla="*/ 373273 h 605239"/>
              <a:gd name="connsiteY495" fmla="*/ 373273 h 605239"/>
              <a:gd name="connsiteX496" fmla="*/ 373273 h 605239"/>
              <a:gd name="connsiteY496" fmla="*/ 373273 h 605239"/>
              <a:gd name="connsiteX497" fmla="*/ 373273 h 605239"/>
              <a:gd name="connsiteY497" fmla="*/ 373273 h 605239"/>
              <a:gd name="connsiteX498" fmla="*/ 373273 h 605239"/>
              <a:gd name="connsiteY498" fmla="*/ 373273 h 605239"/>
              <a:gd name="connsiteX499" fmla="*/ 373273 h 605239"/>
              <a:gd name="connsiteY499" fmla="*/ 373273 h 605239"/>
              <a:gd name="connsiteX500" fmla="*/ 373273 h 605239"/>
              <a:gd name="connsiteY500" fmla="*/ 373273 h 605239"/>
              <a:gd name="connsiteX501" fmla="*/ 373273 h 605239"/>
              <a:gd name="connsiteY501" fmla="*/ 373273 h 605239"/>
              <a:gd name="connsiteX502" fmla="*/ 373273 h 605239"/>
              <a:gd name="connsiteY502" fmla="*/ 373273 h 605239"/>
              <a:gd name="connsiteX503" fmla="*/ 373273 h 605239"/>
              <a:gd name="connsiteY503" fmla="*/ 373273 h 605239"/>
              <a:gd name="connsiteX504" fmla="*/ 373273 h 605239"/>
              <a:gd name="connsiteY504" fmla="*/ 373273 h 605239"/>
              <a:gd name="connsiteX505" fmla="*/ 373273 h 605239"/>
              <a:gd name="connsiteY505" fmla="*/ 373273 h 605239"/>
              <a:gd name="connsiteX506" fmla="*/ 373273 h 605239"/>
              <a:gd name="connsiteY506" fmla="*/ 373273 h 605239"/>
              <a:gd name="connsiteX507" fmla="*/ 373273 h 605239"/>
              <a:gd name="connsiteY507" fmla="*/ 373273 h 605239"/>
              <a:gd name="connsiteX508" fmla="*/ 373273 h 605239"/>
              <a:gd name="connsiteY508" fmla="*/ 373273 h 605239"/>
              <a:gd name="connsiteX509" fmla="*/ 373273 h 605239"/>
              <a:gd name="connsiteY509" fmla="*/ 373273 h 605239"/>
              <a:gd name="connsiteX510" fmla="*/ 373273 h 605239"/>
              <a:gd name="connsiteY510" fmla="*/ 373273 h 605239"/>
              <a:gd name="connsiteX511" fmla="*/ 373273 h 605239"/>
              <a:gd name="connsiteY511" fmla="*/ 373273 h 605239"/>
              <a:gd name="connsiteX512" fmla="*/ 373273 h 605239"/>
              <a:gd name="connsiteY512" fmla="*/ 373273 h 605239"/>
              <a:gd name="connsiteX513" fmla="*/ 373273 h 605239"/>
              <a:gd name="connsiteY513" fmla="*/ 373273 h 605239"/>
              <a:gd name="connsiteX514" fmla="*/ 373273 h 605239"/>
              <a:gd name="connsiteY514" fmla="*/ 373273 h 605239"/>
              <a:gd name="connsiteX515" fmla="*/ 373273 h 605239"/>
              <a:gd name="connsiteY515" fmla="*/ 373273 h 605239"/>
              <a:gd name="connsiteX516" fmla="*/ 373273 h 605239"/>
              <a:gd name="connsiteY516" fmla="*/ 373273 h 605239"/>
              <a:gd name="connsiteX517" fmla="*/ 373273 h 605239"/>
              <a:gd name="connsiteY517" fmla="*/ 373273 h 605239"/>
              <a:gd name="connsiteX518" fmla="*/ 373273 h 605239"/>
              <a:gd name="connsiteY518" fmla="*/ 373273 h 605239"/>
              <a:gd name="connsiteX519" fmla="*/ 373273 h 605239"/>
              <a:gd name="connsiteY519" fmla="*/ 373273 h 605239"/>
              <a:gd name="connsiteX520" fmla="*/ 373273 h 605239"/>
              <a:gd name="connsiteY520" fmla="*/ 373273 h 605239"/>
              <a:gd name="connsiteX521" fmla="*/ 373273 h 605239"/>
              <a:gd name="connsiteY521" fmla="*/ 373273 h 605239"/>
              <a:gd name="connsiteX522" fmla="*/ 373273 h 605239"/>
              <a:gd name="connsiteY522" fmla="*/ 373273 h 605239"/>
              <a:gd name="connsiteX523" fmla="*/ 373273 h 605239"/>
              <a:gd name="connsiteY523" fmla="*/ 373273 h 605239"/>
              <a:gd name="connsiteX524" fmla="*/ 373273 h 605239"/>
              <a:gd name="connsiteY524" fmla="*/ 373273 h 605239"/>
              <a:gd name="connsiteX525" fmla="*/ 373273 h 605239"/>
              <a:gd name="connsiteY525" fmla="*/ 373273 h 605239"/>
              <a:gd name="connsiteX526" fmla="*/ 373273 h 605239"/>
              <a:gd name="connsiteY526" fmla="*/ 373273 h 605239"/>
              <a:gd name="connsiteX527" fmla="*/ 373273 h 605239"/>
              <a:gd name="connsiteY527" fmla="*/ 373273 h 605239"/>
              <a:gd name="connsiteX528" fmla="*/ 373273 h 605239"/>
              <a:gd name="connsiteY528" fmla="*/ 373273 h 605239"/>
              <a:gd name="connsiteX529" fmla="*/ 373273 h 605239"/>
              <a:gd name="connsiteY529" fmla="*/ 373273 h 605239"/>
              <a:gd name="connsiteX530" fmla="*/ 373273 h 605239"/>
              <a:gd name="connsiteY530" fmla="*/ 373273 h 605239"/>
              <a:gd name="connsiteX531" fmla="*/ 373273 h 605239"/>
              <a:gd name="connsiteY531" fmla="*/ 373273 h 605239"/>
              <a:gd name="connsiteX532" fmla="*/ 373273 h 605239"/>
              <a:gd name="connsiteY532" fmla="*/ 373273 h 605239"/>
              <a:gd name="connsiteX533" fmla="*/ 373273 h 605239"/>
              <a:gd name="connsiteY533" fmla="*/ 373273 h 605239"/>
              <a:gd name="connsiteX534" fmla="*/ 373273 h 605239"/>
              <a:gd name="connsiteY534" fmla="*/ 373273 h 605239"/>
              <a:gd name="connsiteX535" fmla="*/ 373273 h 605239"/>
              <a:gd name="connsiteY535" fmla="*/ 373273 h 605239"/>
              <a:gd name="connsiteX536" fmla="*/ 373273 h 605239"/>
              <a:gd name="connsiteY536" fmla="*/ 373273 h 605239"/>
              <a:gd name="connsiteX537" fmla="*/ 373273 h 605239"/>
              <a:gd name="connsiteY537" fmla="*/ 373273 h 605239"/>
              <a:gd name="connsiteX538" fmla="*/ 373273 h 605239"/>
              <a:gd name="connsiteY538" fmla="*/ 373273 h 605239"/>
              <a:gd name="connsiteX539" fmla="*/ 373273 h 605239"/>
              <a:gd name="connsiteY539" fmla="*/ 373273 h 605239"/>
              <a:gd name="connsiteX540" fmla="*/ 373273 h 605239"/>
              <a:gd name="connsiteY540" fmla="*/ 373273 h 605239"/>
              <a:gd name="connsiteX541" fmla="*/ 373273 h 605239"/>
              <a:gd name="connsiteY541" fmla="*/ 373273 h 605239"/>
              <a:gd name="connsiteX542" fmla="*/ 373273 h 605239"/>
              <a:gd name="connsiteY542" fmla="*/ 373273 h 605239"/>
              <a:gd name="connsiteX543" fmla="*/ 373273 h 605239"/>
              <a:gd name="connsiteY543" fmla="*/ 373273 h 605239"/>
              <a:gd name="connsiteX544" fmla="*/ 373273 h 605239"/>
              <a:gd name="connsiteY544" fmla="*/ 373273 h 605239"/>
              <a:gd name="connsiteX545" fmla="*/ 373273 h 605239"/>
              <a:gd name="connsiteY545" fmla="*/ 373273 h 605239"/>
              <a:gd name="connsiteX546" fmla="*/ 373273 h 605239"/>
              <a:gd name="connsiteY546" fmla="*/ 373273 h 605239"/>
              <a:gd name="connsiteX547" fmla="*/ 373273 h 605239"/>
              <a:gd name="connsiteY547" fmla="*/ 373273 h 605239"/>
              <a:gd name="connsiteX548" fmla="*/ 373273 h 605239"/>
              <a:gd name="connsiteY548" fmla="*/ 373273 h 605239"/>
              <a:gd name="connsiteX549" fmla="*/ 373273 h 605239"/>
              <a:gd name="connsiteY549" fmla="*/ 373273 h 605239"/>
              <a:gd name="connsiteX550" fmla="*/ 373273 h 605239"/>
              <a:gd name="connsiteY550" fmla="*/ 373273 h 605239"/>
              <a:gd name="connsiteX551" fmla="*/ 373273 h 605239"/>
              <a:gd name="connsiteY551" fmla="*/ 373273 h 605239"/>
              <a:gd name="connsiteX552" fmla="*/ 373273 h 605239"/>
              <a:gd name="connsiteY552" fmla="*/ 373273 h 605239"/>
              <a:gd name="connsiteX553" fmla="*/ 373273 h 605239"/>
              <a:gd name="connsiteY553" fmla="*/ 373273 h 605239"/>
              <a:gd name="connsiteX554" fmla="*/ 373273 h 605239"/>
              <a:gd name="connsiteY554" fmla="*/ 373273 h 605239"/>
              <a:gd name="connsiteX555" fmla="*/ 373273 h 605239"/>
              <a:gd name="connsiteY555" fmla="*/ 373273 h 605239"/>
              <a:gd name="connsiteX556" fmla="*/ 373273 h 605239"/>
              <a:gd name="connsiteY556" fmla="*/ 373273 h 605239"/>
              <a:gd name="connsiteX557" fmla="*/ 373273 h 605239"/>
              <a:gd name="connsiteY557" fmla="*/ 373273 h 605239"/>
              <a:gd name="connsiteX558" fmla="*/ 373273 h 605239"/>
              <a:gd name="connsiteY558" fmla="*/ 373273 h 605239"/>
              <a:gd name="connsiteX559" fmla="*/ 373273 h 605239"/>
              <a:gd name="connsiteY559" fmla="*/ 373273 h 605239"/>
              <a:gd name="connsiteX560" fmla="*/ 373273 h 605239"/>
              <a:gd name="connsiteY560" fmla="*/ 373273 h 605239"/>
              <a:gd name="connsiteX561" fmla="*/ 373273 h 605239"/>
              <a:gd name="connsiteY561" fmla="*/ 373273 h 605239"/>
              <a:gd name="connsiteX562" fmla="*/ 373273 h 605239"/>
              <a:gd name="connsiteY562" fmla="*/ 373273 h 605239"/>
              <a:gd name="connsiteX563" fmla="*/ 373273 h 605239"/>
              <a:gd name="connsiteY563" fmla="*/ 373273 h 605239"/>
              <a:gd name="connsiteX564" fmla="*/ 373273 h 605239"/>
              <a:gd name="connsiteY564" fmla="*/ 373273 h 605239"/>
              <a:gd name="connsiteX565" fmla="*/ 373273 h 605239"/>
              <a:gd name="connsiteY565" fmla="*/ 373273 h 605239"/>
              <a:gd name="connsiteX566" fmla="*/ 373273 h 605239"/>
              <a:gd name="connsiteY566" fmla="*/ 373273 h 605239"/>
              <a:gd name="connsiteX567" fmla="*/ 373273 h 605239"/>
              <a:gd name="connsiteY567" fmla="*/ 373273 h 605239"/>
              <a:gd name="connsiteX568" fmla="*/ 373273 h 605239"/>
              <a:gd name="connsiteY568" fmla="*/ 373273 h 605239"/>
              <a:gd name="connsiteX569" fmla="*/ 373273 h 605239"/>
              <a:gd name="connsiteY569" fmla="*/ 373273 h 605239"/>
              <a:gd name="connsiteX570" fmla="*/ 373273 h 605239"/>
              <a:gd name="connsiteY570" fmla="*/ 373273 h 605239"/>
              <a:gd name="connsiteX571" fmla="*/ 373273 h 605239"/>
              <a:gd name="connsiteY571" fmla="*/ 373273 h 605239"/>
              <a:gd name="connsiteX572" fmla="*/ 373273 h 605239"/>
              <a:gd name="connsiteY572" fmla="*/ 373273 h 605239"/>
              <a:gd name="connsiteX573" fmla="*/ 373273 h 605239"/>
              <a:gd name="connsiteY573" fmla="*/ 373273 h 605239"/>
              <a:gd name="connsiteX574" fmla="*/ 373273 h 605239"/>
              <a:gd name="connsiteY574" fmla="*/ 373273 h 605239"/>
              <a:gd name="connsiteX575" fmla="*/ 373273 h 605239"/>
              <a:gd name="connsiteY575" fmla="*/ 373273 h 605239"/>
              <a:gd name="connsiteX576" fmla="*/ 373273 h 605239"/>
              <a:gd name="connsiteY576" fmla="*/ 373273 h 605239"/>
              <a:gd name="connsiteX577" fmla="*/ 373273 h 605239"/>
              <a:gd name="connsiteY577" fmla="*/ 373273 h 605239"/>
              <a:gd name="connsiteX578" fmla="*/ 373273 h 605239"/>
              <a:gd name="connsiteY578" fmla="*/ 373273 h 605239"/>
              <a:gd name="connsiteX579" fmla="*/ 373273 h 605239"/>
              <a:gd name="connsiteY579" fmla="*/ 373273 h 605239"/>
              <a:gd name="connsiteX580" fmla="*/ 373273 h 605239"/>
              <a:gd name="connsiteY580" fmla="*/ 373273 h 605239"/>
              <a:gd name="connsiteX581" fmla="*/ 373273 h 605239"/>
              <a:gd name="connsiteY581" fmla="*/ 373273 h 605239"/>
              <a:gd name="connsiteX582" fmla="*/ 373273 h 605239"/>
              <a:gd name="connsiteY582" fmla="*/ 373273 h 605239"/>
              <a:gd name="connsiteX583" fmla="*/ 373273 h 605239"/>
              <a:gd name="connsiteY583" fmla="*/ 373273 h 605239"/>
              <a:gd name="connsiteX584" fmla="*/ 373273 h 605239"/>
              <a:gd name="connsiteY584" fmla="*/ 373273 h 605239"/>
              <a:gd name="connsiteX585" fmla="*/ 373273 h 605239"/>
              <a:gd name="connsiteY585" fmla="*/ 373273 h 605239"/>
              <a:gd name="connsiteX586" fmla="*/ 373273 h 605239"/>
              <a:gd name="connsiteY586" fmla="*/ 373273 h 605239"/>
              <a:gd name="connsiteX587" fmla="*/ 373273 h 605239"/>
              <a:gd name="connsiteY587" fmla="*/ 373273 h 605239"/>
              <a:gd name="connsiteX588" fmla="*/ 373273 h 605239"/>
              <a:gd name="connsiteY588" fmla="*/ 373273 h 605239"/>
              <a:gd name="connsiteX589" fmla="*/ 373273 h 605239"/>
              <a:gd name="connsiteY589" fmla="*/ 373273 h 605239"/>
              <a:gd name="connsiteX590" fmla="*/ 373273 h 605239"/>
              <a:gd name="connsiteY590" fmla="*/ 373273 h 605239"/>
              <a:gd name="connsiteX591" fmla="*/ 373273 h 605239"/>
              <a:gd name="connsiteY591" fmla="*/ 373273 h 605239"/>
              <a:gd name="connsiteX592" fmla="*/ 373273 h 605239"/>
              <a:gd name="connsiteY592" fmla="*/ 373273 h 605239"/>
              <a:gd name="connsiteX593" fmla="*/ 373273 h 605239"/>
              <a:gd name="connsiteY593" fmla="*/ 373273 h 605239"/>
              <a:gd name="connsiteX594" fmla="*/ 373273 h 605239"/>
              <a:gd name="connsiteY594" fmla="*/ 373273 h 605239"/>
              <a:gd name="connsiteX595" fmla="*/ 373273 h 605239"/>
              <a:gd name="connsiteY595" fmla="*/ 373273 h 605239"/>
              <a:gd name="connsiteX596" fmla="*/ 373273 h 605239"/>
              <a:gd name="connsiteY596" fmla="*/ 373273 h 605239"/>
              <a:gd name="connsiteX597" fmla="*/ 373273 h 605239"/>
              <a:gd name="connsiteY597" fmla="*/ 373273 h 605239"/>
              <a:gd name="connsiteX598" fmla="*/ 373273 h 605239"/>
              <a:gd name="connsiteY598" fmla="*/ 373273 h 605239"/>
              <a:gd name="connsiteX599" fmla="*/ 373273 h 605239"/>
              <a:gd name="connsiteY599" fmla="*/ 373273 h 605239"/>
              <a:gd name="connsiteX600" fmla="*/ 373273 h 605239"/>
              <a:gd name="connsiteY600" fmla="*/ 373273 h 605239"/>
              <a:gd name="connsiteX601" fmla="*/ 373273 h 605239"/>
              <a:gd name="connsiteY601" fmla="*/ 373273 h 605239"/>
              <a:gd name="connsiteX602" fmla="*/ 373273 h 605239"/>
              <a:gd name="connsiteY602" fmla="*/ 373273 h 605239"/>
              <a:gd name="connsiteX603" fmla="*/ 373273 h 605239"/>
              <a:gd name="connsiteY603" fmla="*/ 373273 h 605239"/>
              <a:gd name="connsiteX604" fmla="*/ 373273 h 605239"/>
              <a:gd name="connsiteY604" fmla="*/ 373273 h 605239"/>
              <a:gd name="connsiteX605" fmla="*/ 373273 h 605239"/>
              <a:gd name="connsiteY605" fmla="*/ 373273 h 605239"/>
              <a:gd name="connsiteX606" fmla="*/ 373273 h 605239"/>
              <a:gd name="connsiteY606" fmla="*/ 373273 h 605239"/>
              <a:gd name="connsiteX607" fmla="*/ 373273 h 605239"/>
              <a:gd name="connsiteY607" fmla="*/ 373273 h 605239"/>
              <a:gd name="connsiteX608" fmla="*/ 373273 h 605239"/>
              <a:gd name="connsiteY608" fmla="*/ 373273 h 605239"/>
              <a:gd name="connsiteX609" fmla="*/ 373273 h 605239"/>
              <a:gd name="connsiteY609" fmla="*/ 373273 h 605239"/>
              <a:gd name="connsiteX610" fmla="*/ 373273 h 605239"/>
              <a:gd name="connsiteY610" fmla="*/ 373273 h 605239"/>
              <a:gd name="connsiteX611" fmla="*/ 373273 h 605239"/>
              <a:gd name="connsiteY611" fmla="*/ 373273 h 605239"/>
              <a:gd name="connsiteX612" fmla="*/ 373273 h 605239"/>
              <a:gd name="connsiteY612" fmla="*/ 373273 h 605239"/>
              <a:gd name="connsiteX613" fmla="*/ 373273 h 605239"/>
              <a:gd name="connsiteY613" fmla="*/ 373273 h 605239"/>
              <a:gd name="connsiteX614" fmla="*/ 373273 h 605239"/>
              <a:gd name="connsiteY614" fmla="*/ 373273 h 605239"/>
              <a:gd name="connsiteX615" fmla="*/ 373273 h 605239"/>
              <a:gd name="connsiteY615" fmla="*/ 373273 h 605239"/>
              <a:gd name="connsiteX616" fmla="*/ 373273 h 605239"/>
              <a:gd name="connsiteY616" fmla="*/ 373273 h 605239"/>
              <a:gd name="connsiteX617" fmla="*/ 373273 h 605239"/>
              <a:gd name="connsiteY617" fmla="*/ 373273 h 605239"/>
              <a:gd name="connsiteX618" fmla="*/ 373273 h 605239"/>
              <a:gd name="connsiteY618" fmla="*/ 373273 h 605239"/>
              <a:gd name="connsiteX619" fmla="*/ 373273 h 605239"/>
              <a:gd name="connsiteY619" fmla="*/ 373273 h 605239"/>
              <a:gd name="connsiteX620" fmla="*/ 373273 h 605239"/>
              <a:gd name="connsiteY620" fmla="*/ 373273 h 605239"/>
              <a:gd name="connsiteX621" fmla="*/ 373273 h 605239"/>
              <a:gd name="connsiteY621" fmla="*/ 373273 h 605239"/>
              <a:gd name="connsiteX622" fmla="*/ 373273 h 605239"/>
              <a:gd name="connsiteY622" fmla="*/ 373273 h 605239"/>
              <a:gd name="connsiteX623" fmla="*/ 373273 h 605239"/>
              <a:gd name="connsiteY623" fmla="*/ 373273 h 605239"/>
              <a:gd name="connsiteX624" fmla="*/ 373273 h 605239"/>
              <a:gd name="connsiteY624" fmla="*/ 373273 h 605239"/>
              <a:gd name="connsiteX625" fmla="*/ 373273 h 605239"/>
              <a:gd name="connsiteY625" fmla="*/ 373273 h 605239"/>
              <a:gd name="connsiteX626" fmla="*/ 373273 h 605239"/>
              <a:gd name="connsiteY626" fmla="*/ 373273 h 605239"/>
              <a:gd name="connsiteX627" fmla="*/ 373273 h 605239"/>
              <a:gd name="connsiteY627" fmla="*/ 373273 h 605239"/>
              <a:gd name="connsiteX628" fmla="*/ 373273 h 605239"/>
              <a:gd name="connsiteY628" fmla="*/ 373273 h 605239"/>
              <a:gd name="connsiteX629" fmla="*/ 373273 h 605239"/>
              <a:gd name="connsiteY629" fmla="*/ 373273 h 605239"/>
              <a:gd name="connsiteX630" fmla="*/ 373273 h 605239"/>
              <a:gd name="connsiteY630" fmla="*/ 373273 h 605239"/>
              <a:gd name="connsiteX631" fmla="*/ 373273 h 605239"/>
              <a:gd name="connsiteY631" fmla="*/ 373273 h 605239"/>
              <a:gd name="connsiteX632" fmla="*/ 373273 h 605239"/>
              <a:gd name="connsiteY632" fmla="*/ 373273 h 605239"/>
              <a:gd name="connsiteX633" fmla="*/ 373273 h 605239"/>
              <a:gd name="connsiteY633" fmla="*/ 373273 h 605239"/>
              <a:gd name="connsiteX634" fmla="*/ 373273 h 605239"/>
              <a:gd name="connsiteY634" fmla="*/ 373273 h 605239"/>
              <a:gd name="connsiteX635" fmla="*/ 373273 h 605239"/>
              <a:gd name="connsiteY635" fmla="*/ 373273 h 605239"/>
              <a:gd name="connsiteX636" fmla="*/ 373273 h 605239"/>
              <a:gd name="connsiteY636" fmla="*/ 373273 h 605239"/>
              <a:gd name="connsiteX637" fmla="*/ 373273 h 605239"/>
              <a:gd name="connsiteY637" fmla="*/ 373273 h 605239"/>
              <a:gd name="connsiteX638" fmla="*/ 373273 h 605239"/>
              <a:gd name="connsiteY638" fmla="*/ 373273 h 605239"/>
              <a:gd name="connsiteX639" fmla="*/ 373273 h 605239"/>
              <a:gd name="connsiteY639" fmla="*/ 373273 h 605239"/>
              <a:gd name="connsiteX640" fmla="*/ 373273 h 605239"/>
              <a:gd name="connsiteY640" fmla="*/ 373273 h 605239"/>
              <a:gd name="connsiteX641" fmla="*/ 373273 h 605239"/>
              <a:gd name="connsiteY641" fmla="*/ 373273 h 605239"/>
              <a:gd name="connsiteX642" fmla="*/ 373273 h 605239"/>
              <a:gd name="connsiteY642" fmla="*/ 373273 h 605239"/>
              <a:gd name="connsiteX643" fmla="*/ 373273 h 605239"/>
              <a:gd name="connsiteY643" fmla="*/ 373273 h 605239"/>
              <a:gd name="connsiteX644" fmla="*/ 373273 h 605239"/>
              <a:gd name="connsiteY644" fmla="*/ 373273 h 605239"/>
              <a:gd name="connsiteX645" fmla="*/ 373273 h 605239"/>
              <a:gd name="connsiteY645" fmla="*/ 373273 h 605239"/>
              <a:gd name="connsiteX646" fmla="*/ 373273 h 605239"/>
              <a:gd name="connsiteY646" fmla="*/ 373273 h 605239"/>
              <a:gd name="connsiteX647" fmla="*/ 373273 h 605239"/>
              <a:gd name="connsiteY647" fmla="*/ 373273 h 605239"/>
              <a:gd name="connsiteX648" fmla="*/ 373273 h 605239"/>
              <a:gd name="connsiteY648" fmla="*/ 373273 h 605239"/>
              <a:gd name="connsiteX649" fmla="*/ 373273 h 605239"/>
              <a:gd name="connsiteY649" fmla="*/ 373273 h 605239"/>
              <a:gd name="connsiteX650" fmla="*/ 373273 h 605239"/>
              <a:gd name="connsiteY650" fmla="*/ 373273 h 605239"/>
              <a:gd name="connsiteX651" fmla="*/ 373273 h 605239"/>
              <a:gd name="connsiteY651" fmla="*/ 373273 h 605239"/>
              <a:gd name="connsiteX652" fmla="*/ 373273 h 605239"/>
              <a:gd name="connsiteY652" fmla="*/ 373273 h 605239"/>
              <a:gd name="connsiteX653" fmla="*/ 373273 h 605239"/>
              <a:gd name="connsiteY653" fmla="*/ 373273 h 605239"/>
              <a:gd name="connsiteX654" fmla="*/ 373273 h 605239"/>
              <a:gd name="connsiteY654" fmla="*/ 373273 h 605239"/>
              <a:gd name="connsiteX655" fmla="*/ 373273 h 605239"/>
              <a:gd name="connsiteY655" fmla="*/ 373273 h 605239"/>
              <a:gd name="connsiteX656" fmla="*/ 373273 h 605239"/>
              <a:gd name="connsiteY656" fmla="*/ 373273 h 605239"/>
              <a:gd name="connsiteX657" fmla="*/ 373273 h 605239"/>
              <a:gd name="connsiteY657" fmla="*/ 373273 h 605239"/>
              <a:gd name="connsiteX658" fmla="*/ 373273 h 605239"/>
              <a:gd name="connsiteY658" fmla="*/ 373273 h 605239"/>
              <a:gd name="connsiteX659" fmla="*/ 373273 h 605239"/>
              <a:gd name="connsiteY659" fmla="*/ 373273 h 605239"/>
              <a:gd name="connsiteX660" fmla="*/ 373273 h 605239"/>
              <a:gd name="connsiteY660" fmla="*/ 373273 h 605239"/>
              <a:gd name="connsiteX661" fmla="*/ 373273 h 605239"/>
              <a:gd name="connsiteY661" fmla="*/ 373273 h 605239"/>
              <a:gd name="connsiteX662" fmla="*/ 373273 h 605239"/>
              <a:gd name="connsiteY662" fmla="*/ 373273 h 605239"/>
              <a:gd name="connsiteX663" fmla="*/ 373273 h 605239"/>
              <a:gd name="connsiteY663" fmla="*/ 373273 h 605239"/>
              <a:gd name="connsiteX664" fmla="*/ 373273 h 605239"/>
              <a:gd name="connsiteY664" fmla="*/ 373273 h 605239"/>
              <a:gd name="connsiteX665" fmla="*/ 373273 h 605239"/>
              <a:gd name="connsiteY665" fmla="*/ 373273 h 605239"/>
              <a:gd name="connsiteX666" fmla="*/ 373273 h 605239"/>
              <a:gd name="connsiteY666" fmla="*/ 373273 h 605239"/>
              <a:gd name="connsiteX667" fmla="*/ 373273 h 605239"/>
              <a:gd name="connsiteY667" fmla="*/ 373273 h 605239"/>
              <a:gd name="connsiteX668" fmla="*/ 373273 h 605239"/>
              <a:gd name="connsiteY668" fmla="*/ 373273 h 605239"/>
              <a:gd name="connsiteX669" fmla="*/ 373273 h 605239"/>
              <a:gd name="connsiteY669" fmla="*/ 373273 h 605239"/>
              <a:gd name="connsiteX670" fmla="*/ 373273 h 605239"/>
              <a:gd name="connsiteY670" fmla="*/ 373273 h 605239"/>
              <a:gd name="connsiteX671" fmla="*/ 373273 h 605239"/>
              <a:gd name="connsiteY671" fmla="*/ 373273 h 605239"/>
              <a:gd name="connsiteX672" fmla="*/ 373273 h 605239"/>
              <a:gd name="connsiteY672" fmla="*/ 373273 h 605239"/>
              <a:gd name="connsiteX673" fmla="*/ 373273 h 605239"/>
              <a:gd name="connsiteY673" fmla="*/ 373273 h 605239"/>
              <a:gd name="connsiteX674" fmla="*/ 373273 h 605239"/>
              <a:gd name="connsiteY674" fmla="*/ 373273 h 605239"/>
              <a:gd name="connsiteX675" fmla="*/ 373273 h 605239"/>
              <a:gd name="connsiteY675" fmla="*/ 373273 h 605239"/>
              <a:gd name="connsiteX676" fmla="*/ 373273 h 605239"/>
              <a:gd name="connsiteY676" fmla="*/ 373273 h 605239"/>
              <a:gd name="connsiteX677" fmla="*/ 373273 h 605239"/>
              <a:gd name="connsiteY677" fmla="*/ 373273 h 605239"/>
              <a:gd name="connsiteX678" fmla="*/ 373273 h 605239"/>
              <a:gd name="connsiteY678" fmla="*/ 373273 h 605239"/>
              <a:gd name="connsiteX679" fmla="*/ 373273 h 605239"/>
              <a:gd name="connsiteY679" fmla="*/ 373273 h 605239"/>
              <a:gd name="connsiteX680" fmla="*/ 373273 h 605239"/>
              <a:gd name="connsiteY680" fmla="*/ 373273 h 605239"/>
              <a:gd name="connsiteX681" fmla="*/ 373273 h 605239"/>
              <a:gd name="connsiteY681" fmla="*/ 373273 h 605239"/>
              <a:gd name="connsiteX682" fmla="*/ 373273 h 605239"/>
              <a:gd name="connsiteY682" fmla="*/ 373273 h 605239"/>
              <a:gd name="connsiteX683" fmla="*/ 373273 h 605239"/>
              <a:gd name="connsiteY683" fmla="*/ 373273 h 605239"/>
              <a:gd name="connsiteX684" fmla="*/ 373273 h 605239"/>
              <a:gd name="connsiteY684" fmla="*/ 373273 h 605239"/>
              <a:gd name="connsiteX685" fmla="*/ 373273 h 605239"/>
              <a:gd name="connsiteY685" fmla="*/ 373273 h 605239"/>
              <a:gd name="connsiteX686" fmla="*/ 373273 h 605239"/>
              <a:gd name="connsiteY686" fmla="*/ 373273 h 605239"/>
              <a:gd name="connsiteX687" fmla="*/ 373273 h 605239"/>
              <a:gd name="connsiteY687" fmla="*/ 373273 h 605239"/>
              <a:gd name="connsiteX688" fmla="*/ 373273 h 605239"/>
              <a:gd name="connsiteY688" fmla="*/ 373273 h 605239"/>
              <a:gd name="connsiteX689" fmla="*/ 373273 h 605239"/>
              <a:gd name="connsiteY689" fmla="*/ 373273 h 605239"/>
              <a:gd name="connsiteX690" fmla="*/ 373273 h 605239"/>
              <a:gd name="connsiteY690" fmla="*/ 373273 h 605239"/>
              <a:gd name="connsiteX691" fmla="*/ 373273 h 605239"/>
              <a:gd name="connsiteY691" fmla="*/ 373273 h 605239"/>
              <a:gd name="connsiteX692" fmla="*/ 373273 h 605239"/>
              <a:gd name="connsiteY692" fmla="*/ 373273 h 605239"/>
              <a:gd name="connsiteX693" fmla="*/ 373273 h 605239"/>
              <a:gd name="connsiteY693" fmla="*/ 373273 h 605239"/>
              <a:gd name="connsiteX694" fmla="*/ 373273 h 605239"/>
              <a:gd name="connsiteY694" fmla="*/ 373273 h 605239"/>
              <a:gd name="connsiteX695" fmla="*/ 373273 h 605239"/>
              <a:gd name="connsiteY695" fmla="*/ 373273 h 605239"/>
              <a:gd name="connsiteX696" fmla="*/ 373273 h 605239"/>
              <a:gd name="connsiteY696" fmla="*/ 373273 h 605239"/>
              <a:gd name="connsiteX697" fmla="*/ 373273 h 605239"/>
              <a:gd name="connsiteY697" fmla="*/ 373273 h 605239"/>
              <a:gd name="connsiteX698" fmla="*/ 373273 h 605239"/>
              <a:gd name="connsiteY698" fmla="*/ 373273 h 605239"/>
              <a:gd name="connsiteX699" fmla="*/ 373273 h 605239"/>
              <a:gd name="connsiteY699" fmla="*/ 373273 h 605239"/>
              <a:gd name="connsiteX700" fmla="*/ 373273 h 605239"/>
              <a:gd name="connsiteY700" fmla="*/ 373273 h 605239"/>
              <a:gd name="connsiteX701" fmla="*/ 373273 h 605239"/>
              <a:gd name="connsiteY701" fmla="*/ 373273 h 605239"/>
              <a:gd name="connsiteX702" fmla="*/ 373273 h 605239"/>
              <a:gd name="connsiteY702" fmla="*/ 373273 h 605239"/>
              <a:gd name="connsiteX703" fmla="*/ 373273 h 605239"/>
              <a:gd name="connsiteY703" fmla="*/ 373273 h 605239"/>
              <a:gd name="connsiteX704" fmla="*/ 373273 h 605239"/>
              <a:gd name="connsiteY704" fmla="*/ 373273 h 605239"/>
              <a:gd name="connsiteX705" fmla="*/ 373273 h 605239"/>
              <a:gd name="connsiteY705" fmla="*/ 373273 h 605239"/>
              <a:gd name="connsiteX706" fmla="*/ 373273 h 605239"/>
              <a:gd name="connsiteY706" fmla="*/ 373273 h 605239"/>
              <a:gd name="connsiteX707" fmla="*/ 373273 h 605239"/>
              <a:gd name="connsiteY707" fmla="*/ 373273 h 605239"/>
              <a:gd name="connsiteX708" fmla="*/ 373273 h 605239"/>
              <a:gd name="connsiteY708" fmla="*/ 373273 h 605239"/>
              <a:gd name="connsiteX709" fmla="*/ 373273 h 605239"/>
              <a:gd name="connsiteY709" fmla="*/ 373273 h 605239"/>
              <a:gd name="connsiteX710" fmla="*/ 373273 h 605239"/>
              <a:gd name="connsiteY710" fmla="*/ 373273 h 605239"/>
              <a:gd name="connsiteX711" fmla="*/ 373273 h 605239"/>
              <a:gd name="connsiteY711" fmla="*/ 373273 h 605239"/>
              <a:gd name="connsiteX712" fmla="*/ 373273 h 605239"/>
              <a:gd name="connsiteY712" fmla="*/ 373273 h 605239"/>
              <a:gd name="connsiteX713" fmla="*/ 373273 h 605239"/>
              <a:gd name="connsiteY713" fmla="*/ 373273 h 605239"/>
              <a:gd name="connsiteX714" fmla="*/ 373273 h 605239"/>
              <a:gd name="connsiteY714" fmla="*/ 373273 h 605239"/>
              <a:gd name="connsiteX715" fmla="*/ 373273 h 605239"/>
              <a:gd name="connsiteY715" fmla="*/ 373273 h 605239"/>
              <a:gd name="connsiteX716" fmla="*/ 373273 h 605239"/>
              <a:gd name="connsiteY716" fmla="*/ 373273 h 605239"/>
              <a:gd name="connsiteX717" fmla="*/ 373273 h 605239"/>
              <a:gd name="connsiteY717" fmla="*/ 373273 h 605239"/>
              <a:gd name="connsiteX718" fmla="*/ 373273 h 605239"/>
              <a:gd name="connsiteY718" fmla="*/ 373273 h 605239"/>
              <a:gd name="connsiteX719" fmla="*/ 373273 h 605239"/>
              <a:gd name="connsiteY719" fmla="*/ 373273 h 605239"/>
              <a:gd name="connsiteX720" fmla="*/ 373273 h 605239"/>
              <a:gd name="connsiteY720" fmla="*/ 373273 h 605239"/>
              <a:gd name="connsiteX721" fmla="*/ 373273 h 605239"/>
              <a:gd name="connsiteY721" fmla="*/ 373273 h 605239"/>
              <a:gd name="connsiteX722" fmla="*/ 373273 h 605239"/>
              <a:gd name="connsiteY722" fmla="*/ 373273 h 605239"/>
              <a:gd name="connsiteX723" fmla="*/ 373273 h 605239"/>
              <a:gd name="connsiteY723" fmla="*/ 373273 h 605239"/>
              <a:gd name="connsiteX724" fmla="*/ 373273 h 605239"/>
              <a:gd name="connsiteY724" fmla="*/ 373273 h 605239"/>
              <a:gd name="connsiteX725" fmla="*/ 373273 h 605239"/>
              <a:gd name="connsiteY725" fmla="*/ 373273 h 605239"/>
              <a:gd name="connsiteX726" fmla="*/ 373273 h 605239"/>
              <a:gd name="connsiteY726" fmla="*/ 373273 h 605239"/>
              <a:gd name="connsiteX727" fmla="*/ 373273 h 605239"/>
              <a:gd name="connsiteY727" fmla="*/ 373273 h 605239"/>
              <a:gd name="connsiteX728" fmla="*/ 373273 h 605239"/>
              <a:gd name="connsiteY728" fmla="*/ 373273 h 605239"/>
              <a:gd name="connsiteX729" fmla="*/ 373273 h 605239"/>
              <a:gd name="connsiteY729" fmla="*/ 373273 h 605239"/>
              <a:gd name="connsiteX730" fmla="*/ 373273 h 605239"/>
              <a:gd name="connsiteY730" fmla="*/ 373273 h 605239"/>
              <a:gd name="connsiteX731" fmla="*/ 373273 h 605239"/>
              <a:gd name="connsiteY731" fmla="*/ 373273 h 605239"/>
              <a:gd name="connsiteX732" fmla="*/ 373273 h 605239"/>
              <a:gd name="connsiteY732" fmla="*/ 373273 h 605239"/>
              <a:gd name="connsiteX733" fmla="*/ 373273 h 605239"/>
              <a:gd name="connsiteY733" fmla="*/ 373273 h 605239"/>
              <a:gd name="connsiteX734" fmla="*/ 373273 h 605239"/>
              <a:gd name="connsiteY734" fmla="*/ 373273 h 605239"/>
              <a:gd name="connsiteX735" fmla="*/ 373273 h 605239"/>
              <a:gd name="connsiteY735" fmla="*/ 373273 h 605239"/>
              <a:gd name="connsiteX736" fmla="*/ 373273 h 605239"/>
              <a:gd name="connsiteY736" fmla="*/ 373273 h 605239"/>
              <a:gd name="connsiteX737" fmla="*/ 373273 h 605239"/>
              <a:gd name="connsiteY737" fmla="*/ 373273 h 605239"/>
              <a:gd name="connsiteX738" fmla="*/ 373273 h 605239"/>
              <a:gd name="connsiteY738" fmla="*/ 373273 h 605239"/>
              <a:gd name="connsiteX739" fmla="*/ 373273 h 605239"/>
              <a:gd name="connsiteY739" fmla="*/ 373273 h 605239"/>
              <a:gd name="connsiteX740" fmla="*/ 373273 h 605239"/>
              <a:gd name="connsiteY740" fmla="*/ 373273 h 605239"/>
              <a:gd name="connsiteX741" fmla="*/ 373273 h 605239"/>
              <a:gd name="connsiteY741" fmla="*/ 373273 h 605239"/>
              <a:gd name="connsiteX742" fmla="*/ 373273 h 605239"/>
              <a:gd name="connsiteY742" fmla="*/ 373273 h 605239"/>
              <a:gd name="connsiteX743" fmla="*/ 373273 h 605239"/>
              <a:gd name="connsiteY743" fmla="*/ 373273 h 605239"/>
              <a:gd name="connsiteX744" fmla="*/ 373273 h 605239"/>
              <a:gd name="connsiteY744" fmla="*/ 373273 h 605239"/>
              <a:gd name="connsiteX745" fmla="*/ 373273 h 605239"/>
              <a:gd name="connsiteY745" fmla="*/ 373273 h 605239"/>
              <a:gd name="connsiteX746" fmla="*/ 373273 h 605239"/>
              <a:gd name="connsiteY746" fmla="*/ 373273 h 605239"/>
              <a:gd name="connsiteX747" fmla="*/ 373273 h 605239"/>
              <a:gd name="connsiteY747" fmla="*/ 373273 h 605239"/>
              <a:gd name="connsiteX748" fmla="*/ 373273 h 605239"/>
              <a:gd name="connsiteY748" fmla="*/ 373273 h 605239"/>
              <a:gd name="connsiteX749" fmla="*/ 373273 h 605239"/>
              <a:gd name="connsiteY749" fmla="*/ 373273 h 605239"/>
              <a:gd name="connsiteX750" fmla="*/ 373273 h 605239"/>
              <a:gd name="connsiteY750" fmla="*/ 373273 h 605239"/>
              <a:gd name="connsiteX751" fmla="*/ 373273 h 605239"/>
              <a:gd name="connsiteY751" fmla="*/ 373273 h 605239"/>
              <a:gd name="connsiteX752" fmla="*/ 373273 h 605239"/>
              <a:gd name="connsiteY752" fmla="*/ 373273 h 605239"/>
              <a:gd name="connsiteX753" fmla="*/ 373273 h 605239"/>
              <a:gd name="connsiteY753" fmla="*/ 373273 h 605239"/>
              <a:gd name="connsiteX754" fmla="*/ 373273 h 605239"/>
              <a:gd name="connsiteY754" fmla="*/ 373273 h 605239"/>
              <a:gd name="connsiteX755" fmla="*/ 373273 h 605239"/>
              <a:gd name="connsiteY755" fmla="*/ 373273 h 605239"/>
              <a:gd name="connsiteX756" fmla="*/ 373273 h 605239"/>
              <a:gd name="connsiteY756" fmla="*/ 373273 h 605239"/>
              <a:gd name="connsiteX757" fmla="*/ 373273 h 605239"/>
              <a:gd name="connsiteY757" fmla="*/ 373273 h 605239"/>
              <a:gd name="connsiteX758" fmla="*/ 373273 h 605239"/>
              <a:gd name="connsiteY758" fmla="*/ 373273 h 605239"/>
              <a:gd name="connsiteX759" fmla="*/ 373273 h 605239"/>
              <a:gd name="connsiteY759" fmla="*/ 373273 h 605239"/>
              <a:gd name="connsiteX760" fmla="*/ 373273 h 605239"/>
              <a:gd name="connsiteY760" fmla="*/ 373273 h 605239"/>
              <a:gd name="connsiteX761" fmla="*/ 373273 h 605239"/>
              <a:gd name="connsiteY761" fmla="*/ 373273 h 605239"/>
              <a:gd name="connsiteX762" fmla="*/ 373273 h 605239"/>
              <a:gd name="connsiteY762" fmla="*/ 373273 h 605239"/>
              <a:gd name="connsiteX763" fmla="*/ 373273 h 605239"/>
              <a:gd name="connsiteY763" fmla="*/ 373273 h 605239"/>
              <a:gd name="connsiteX764" fmla="*/ 373273 h 605239"/>
              <a:gd name="connsiteY764" fmla="*/ 373273 h 605239"/>
              <a:gd name="connsiteX765" fmla="*/ 373273 h 605239"/>
              <a:gd name="connsiteY765" fmla="*/ 373273 h 605239"/>
              <a:gd name="connsiteX766" fmla="*/ 373273 h 605239"/>
              <a:gd name="connsiteY766" fmla="*/ 373273 h 605239"/>
              <a:gd name="connsiteX767" fmla="*/ 373273 h 605239"/>
              <a:gd name="connsiteY767" fmla="*/ 373273 h 605239"/>
              <a:gd name="connsiteX768" fmla="*/ 373273 h 605239"/>
              <a:gd name="connsiteY768" fmla="*/ 373273 h 605239"/>
              <a:gd name="connsiteX769" fmla="*/ 373273 h 605239"/>
              <a:gd name="connsiteY769" fmla="*/ 373273 h 605239"/>
              <a:gd name="connsiteX770" fmla="*/ 373273 h 605239"/>
              <a:gd name="connsiteY770" fmla="*/ 373273 h 605239"/>
              <a:gd name="connsiteX771" fmla="*/ 373273 h 605239"/>
              <a:gd name="connsiteY771" fmla="*/ 373273 h 605239"/>
              <a:gd name="connsiteX772" fmla="*/ 373273 h 605239"/>
              <a:gd name="connsiteY772" fmla="*/ 373273 h 605239"/>
              <a:gd name="connsiteX773" fmla="*/ 373273 h 605239"/>
              <a:gd name="connsiteY773" fmla="*/ 373273 h 605239"/>
              <a:gd name="connsiteX774" fmla="*/ 373273 h 605239"/>
              <a:gd name="connsiteY774" fmla="*/ 373273 h 605239"/>
              <a:gd name="connsiteX775" fmla="*/ 373273 h 605239"/>
              <a:gd name="connsiteY775" fmla="*/ 373273 h 605239"/>
              <a:gd name="connsiteX776" fmla="*/ 373273 h 605239"/>
              <a:gd name="connsiteY776" fmla="*/ 373273 h 605239"/>
              <a:gd name="connsiteX777" fmla="*/ 373273 h 605239"/>
              <a:gd name="connsiteY777" fmla="*/ 373273 h 605239"/>
              <a:gd name="connsiteX778" fmla="*/ 373273 h 605239"/>
              <a:gd name="connsiteY778" fmla="*/ 373273 h 605239"/>
              <a:gd name="connsiteX779" fmla="*/ 373273 h 605239"/>
              <a:gd name="connsiteY779" fmla="*/ 373273 h 605239"/>
              <a:gd name="connsiteX780" fmla="*/ 373273 h 605239"/>
              <a:gd name="connsiteY780" fmla="*/ 373273 h 605239"/>
              <a:gd name="connsiteX781" fmla="*/ 373273 h 605239"/>
              <a:gd name="connsiteY781" fmla="*/ 373273 h 605239"/>
              <a:gd name="connsiteX782" fmla="*/ 373273 h 605239"/>
              <a:gd name="connsiteY782" fmla="*/ 373273 h 605239"/>
              <a:gd name="connsiteX783" fmla="*/ 373273 h 605239"/>
              <a:gd name="connsiteY783" fmla="*/ 373273 h 605239"/>
              <a:gd name="connsiteX784" fmla="*/ 373273 h 605239"/>
              <a:gd name="connsiteY784" fmla="*/ 373273 h 605239"/>
              <a:gd name="connsiteX785" fmla="*/ 373273 h 605239"/>
              <a:gd name="connsiteY785" fmla="*/ 373273 h 605239"/>
              <a:gd name="connsiteX786" fmla="*/ 373273 h 605239"/>
              <a:gd name="connsiteY786" fmla="*/ 373273 h 605239"/>
              <a:gd name="connsiteX787" fmla="*/ 373273 h 605239"/>
              <a:gd name="connsiteY787" fmla="*/ 373273 h 605239"/>
              <a:gd name="connsiteX788" fmla="*/ 373273 h 605239"/>
              <a:gd name="connsiteY788" fmla="*/ 373273 h 605239"/>
              <a:gd name="connsiteX789" fmla="*/ 373273 h 605239"/>
              <a:gd name="connsiteY789" fmla="*/ 373273 h 605239"/>
              <a:gd name="connsiteX790" fmla="*/ 373273 h 605239"/>
              <a:gd name="connsiteY790" fmla="*/ 373273 h 605239"/>
              <a:gd name="connsiteX791" fmla="*/ 373273 h 605239"/>
              <a:gd name="connsiteY791" fmla="*/ 373273 h 605239"/>
              <a:gd name="connsiteX792" fmla="*/ 373273 h 605239"/>
              <a:gd name="connsiteY792" fmla="*/ 373273 h 605239"/>
              <a:gd name="connsiteX793" fmla="*/ 373273 h 605239"/>
              <a:gd name="connsiteY793" fmla="*/ 373273 h 605239"/>
              <a:gd name="connsiteX794" fmla="*/ 373273 h 605239"/>
              <a:gd name="connsiteY794" fmla="*/ 373273 h 605239"/>
              <a:gd name="connsiteX795" fmla="*/ 373273 h 605239"/>
              <a:gd name="connsiteY795" fmla="*/ 373273 h 605239"/>
              <a:gd name="connsiteX796" fmla="*/ 373273 h 605239"/>
              <a:gd name="connsiteY796" fmla="*/ 373273 h 605239"/>
              <a:gd name="connsiteX797" fmla="*/ 373273 h 605239"/>
              <a:gd name="connsiteY797" fmla="*/ 373273 h 605239"/>
              <a:gd name="connsiteX798" fmla="*/ 373273 h 605239"/>
              <a:gd name="connsiteY798" fmla="*/ 373273 h 605239"/>
              <a:gd name="connsiteX799" fmla="*/ 373273 h 605239"/>
              <a:gd name="connsiteY799" fmla="*/ 373273 h 605239"/>
              <a:gd name="connsiteX800" fmla="*/ 373273 h 605239"/>
              <a:gd name="connsiteY800" fmla="*/ 373273 h 605239"/>
              <a:gd name="connsiteX801" fmla="*/ 373273 h 605239"/>
              <a:gd name="connsiteY801" fmla="*/ 373273 h 605239"/>
              <a:gd name="connsiteX802" fmla="*/ 373273 h 605239"/>
              <a:gd name="connsiteY802" fmla="*/ 373273 h 605239"/>
              <a:gd name="connsiteX803" fmla="*/ 373273 h 605239"/>
              <a:gd name="connsiteY803" fmla="*/ 373273 h 605239"/>
              <a:gd name="connsiteX804" fmla="*/ 373273 h 605239"/>
              <a:gd name="connsiteY804" fmla="*/ 373273 h 605239"/>
              <a:gd name="connsiteX805" fmla="*/ 373273 h 605239"/>
              <a:gd name="connsiteY805" fmla="*/ 373273 h 605239"/>
              <a:gd name="connsiteX806" fmla="*/ 373273 h 605239"/>
              <a:gd name="connsiteY806" fmla="*/ 373273 h 605239"/>
              <a:gd name="connsiteX807" fmla="*/ 373273 h 605239"/>
              <a:gd name="connsiteY807" fmla="*/ 373273 h 605239"/>
              <a:gd name="connsiteX808" fmla="*/ 373273 h 605239"/>
              <a:gd name="connsiteY808" fmla="*/ 373273 h 605239"/>
              <a:gd name="connsiteX809" fmla="*/ 373273 h 605239"/>
              <a:gd name="connsiteY809" fmla="*/ 373273 h 605239"/>
              <a:gd name="connsiteX810" fmla="*/ 373273 h 605239"/>
              <a:gd name="connsiteY810" fmla="*/ 373273 h 605239"/>
              <a:gd name="connsiteX811" fmla="*/ 373273 h 605239"/>
              <a:gd name="connsiteY811" fmla="*/ 373273 h 605239"/>
              <a:gd name="connsiteX812" fmla="*/ 373273 h 605239"/>
              <a:gd name="connsiteY812" fmla="*/ 373273 h 605239"/>
              <a:gd name="connsiteX813" fmla="*/ 373273 h 605239"/>
              <a:gd name="connsiteY813" fmla="*/ 373273 h 605239"/>
              <a:gd name="connsiteX814" fmla="*/ 373273 h 605239"/>
              <a:gd name="connsiteY814" fmla="*/ 373273 h 605239"/>
              <a:gd name="connsiteX815" fmla="*/ 373273 h 605239"/>
              <a:gd name="connsiteY815" fmla="*/ 373273 h 605239"/>
              <a:gd name="connsiteX816" fmla="*/ 373273 h 605239"/>
              <a:gd name="connsiteY816" fmla="*/ 373273 h 605239"/>
              <a:gd name="connsiteX817" fmla="*/ 373273 h 605239"/>
              <a:gd name="connsiteY817" fmla="*/ 373273 h 605239"/>
              <a:gd name="connsiteX818" fmla="*/ 373273 h 605239"/>
              <a:gd name="connsiteY818" fmla="*/ 373273 h 605239"/>
              <a:gd name="connsiteX819" fmla="*/ 373273 h 605239"/>
              <a:gd name="connsiteY819" fmla="*/ 373273 h 605239"/>
              <a:gd name="connsiteX820" fmla="*/ 373273 h 605239"/>
              <a:gd name="connsiteY820" fmla="*/ 373273 h 605239"/>
              <a:gd name="connsiteX821" fmla="*/ 373273 h 605239"/>
              <a:gd name="connsiteY821" fmla="*/ 373273 h 605239"/>
              <a:gd name="connsiteX822" fmla="*/ 373273 h 605239"/>
              <a:gd name="connsiteY822" fmla="*/ 373273 h 605239"/>
              <a:gd name="connsiteX823" fmla="*/ 373273 h 605239"/>
              <a:gd name="connsiteY823" fmla="*/ 373273 h 605239"/>
              <a:gd name="connsiteX824" fmla="*/ 373273 h 605239"/>
              <a:gd name="connsiteY824" fmla="*/ 373273 h 605239"/>
              <a:gd name="connsiteX825" fmla="*/ 373273 h 605239"/>
              <a:gd name="connsiteY825" fmla="*/ 373273 h 605239"/>
              <a:gd name="connsiteX826" fmla="*/ 373273 h 605239"/>
              <a:gd name="connsiteY826" fmla="*/ 373273 h 605239"/>
              <a:gd name="connsiteX827" fmla="*/ 373273 h 605239"/>
              <a:gd name="connsiteY827" fmla="*/ 373273 h 605239"/>
              <a:gd name="connsiteX828" fmla="*/ 373273 h 605239"/>
              <a:gd name="connsiteY828" fmla="*/ 373273 h 605239"/>
              <a:gd name="connsiteX829" fmla="*/ 373273 h 605239"/>
              <a:gd name="connsiteY829" fmla="*/ 373273 h 605239"/>
              <a:gd name="connsiteX830" fmla="*/ 373273 h 605239"/>
              <a:gd name="connsiteY830" fmla="*/ 373273 h 605239"/>
              <a:gd name="connsiteX831" fmla="*/ 373273 h 605239"/>
              <a:gd name="connsiteY831" fmla="*/ 373273 h 605239"/>
              <a:gd name="connsiteX832" fmla="*/ 373273 h 605239"/>
              <a:gd name="connsiteY832" fmla="*/ 373273 h 605239"/>
              <a:gd name="connsiteX833" fmla="*/ 373273 h 605239"/>
              <a:gd name="connsiteY833" fmla="*/ 373273 h 605239"/>
              <a:gd name="connsiteX834" fmla="*/ 373273 h 605239"/>
              <a:gd name="connsiteY834" fmla="*/ 373273 h 605239"/>
              <a:gd name="connsiteX835" fmla="*/ 373273 h 605239"/>
              <a:gd name="connsiteY835" fmla="*/ 373273 h 605239"/>
              <a:gd name="connsiteX836" fmla="*/ 373273 h 605239"/>
              <a:gd name="connsiteY836" fmla="*/ 373273 h 605239"/>
              <a:gd name="connsiteX837" fmla="*/ 373273 h 605239"/>
              <a:gd name="connsiteY837" fmla="*/ 373273 h 605239"/>
              <a:gd name="connsiteX838" fmla="*/ 373273 h 605239"/>
              <a:gd name="connsiteY838" fmla="*/ 373273 h 605239"/>
              <a:gd name="connsiteX839" fmla="*/ 373273 h 605239"/>
              <a:gd name="connsiteY839" fmla="*/ 373273 h 605239"/>
              <a:gd name="connsiteX840" fmla="*/ 373273 h 605239"/>
              <a:gd name="connsiteY840" fmla="*/ 373273 h 605239"/>
              <a:gd name="connsiteX841" fmla="*/ 373273 h 605239"/>
              <a:gd name="connsiteY841" fmla="*/ 373273 h 605239"/>
              <a:gd name="connsiteX842" fmla="*/ 373273 h 605239"/>
              <a:gd name="connsiteY842" fmla="*/ 373273 h 605239"/>
              <a:gd name="connsiteX843" fmla="*/ 373273 h 605239"/>
              <a:gd name="connsiteY843" fmla="*/ 373273 h 605239"/>
              <a:gd name="connsiteX844" fmla="*/ 373273 h 605239"/>
              <a:gd name="connsiteY844" fmla="*/ 373273 h 605239"/>
              <a:gd name="connsiteX845" fmla="*/ 373273 h 605239"/>
              <a:gd name="connsiteY845" fmla="*/ 373273 h 605239"/>
              <a:gd name="connsiteX846" fmla="*/ 373273 h 605239"/>
              <a:gd name="connsiteY846" fmla="*/ 373273 h 605239"/>
              <a:gd name="connsiteX847" fmla="*/ 373273 h 605239"/>
              <a:gd name="connsiteY847" fmla="*/ 373273 h 605239"/>
              <a:gd name="connsiteX848" fmla="*/ 373273 h 605239"/>
              <a:gd name="connsiteY848" fmla="*/ 373273 h 605239"/>
              <a:gd name="connsiteX849" fmla="*/ 373273 h 605239"/>
              <a:gd name="connsiteY849" fmla="*/ 373273 h 605239"/>
              <a:gd name="connsiteX850" fmla="*/ 373273 h 605239"/>
              <a:gd name="connsiteY850" fmla="*/ 373273 h 605239"/>
              <a:gd name="connsiteX851" fmla="*/ 373273 h 605239"/>
              <a:gd name="connsiteY851" fmla="*/ 373273 h 605239"/>
              <a:gd name="connsiteX852" fmla="*/ 373273 h 605239"/>
              <a:gd name="connsiteY852" fmla="*/ 373273 h 605239"/>
              <a:gd name="connsiteX853" fmla="*/ 373273 h 605239"/>
              <a:gd name="connsiteY853" fmla="*/ 373273 h 605239"/>
              <a:gd name="connsiteX854" fmla="*/ 373273 h 605239"/>
              <a:gd name="connsiteY854" fmla="*/ 373273 h 605239"/>
              <a:gd name="connsiteX855" fmla="*/ 373273 h 605239"/>
              <a:gd name="connsiteY855" fmla="*/ 373273 h 605239"/>
              <a:gd name="connsiteX856" fmla="*/ 373273 h 605239"/>
              <a:gd name="connsiteY856" fmla="*/ 373273 h 605239"/>
              <a:gd name="connsiteX857" fmla="*/ 373273 h 605239"/>
              <a:gd name="connsiteY857" fmla="*/ 373273 h 605239"/>
              <a:gd name="connsiteX858" fmla="*/ 373273 h 605239"/>
              <a:gd name="connsiteY858" fmla="*/ 373273 h 605239"/>
              <a:gd name="connsiteX859" fmla="*/ 373273 h 605239"/>
              <a:gd name="connsiteY859" fmla="*/ 373273 h 605239"/>
              <a:gd name="connsiteX860" fmla="*/ 373273 h 605239"/>
              <a:gd name="connsiteY860" fmla="*/ 373273 h 605239"/>
              <a:gd name="connsiteX861" fmla="*/ 373273 h 605239"/>
              <a:gd name="connsiteY861" fmla="*/ 373273 h 605239"/>
              <a:gd name="connsiteX862" fmla="*/ 373273 h 605239"/>
              <a:gd name="connsiteY862" fmla="*/ 373273 h 605239"/>
              <a:gd name="connsiteX863" fmla="*/ 373273 h 605239"/>
              <a:gd name="connsiteY863" fmla="*/ 373273 h 605239"/>
              <a:gd name="connsiteX864" fmla="*/ 373273 h 605239"/>
              <a:gd name="connsiteY864" fmla="*/ 373273 h 605239"/>
              <a:gd name="connsiteX865" fmla="*/ 373273 h 605239"/>
              <a:gd name="connsiteY865" fmla="*/ 373273 h 605239"/>
              <a:gd name="connsiteX866" fmla="*/ 373273 h 605239"/>
              <a:gd name="connsiteY866" fmla="*/ 373273 h 605239"/>
              <a:gd name="connsiteX867" fmla="*/ 373273 h 605239"/>
              <a:gd name="connsiteY867" fmla="*/ 373273 h 605239"/>
              <a:gd name="connsiteX868" fmla="*/ 373273 h 605239"/>
              <a:gd name="connsiteY868" fmla="*/ 373273 h 605239"/>
              <a:gd name="connsiteX869" fmla="*/ 373273 h 605239"/>
              <a:gd name="connsiteY869" fmla="*/ 373273 h 605239"/>
              <a:gd name="connsiteX870" fmla="*/ 373273 h 605239"/>
              <a:gd name="connsiteY870" fmla="*/ 373273 h 605239"/>
              <a:gd name="connsiteX871" fmla="*/ 373273 h 605239"/>
              <a:gd name="connsiteY871" fmla="*/ 373273 h 605239"/>
              <a:gd name="connsiteX872" fmla="*/ 373273 h 605239"/>
              <a:gd name="connsiteY872" fmla="*/ 373273 h 605239"/>
              <a:gd name="connsiteX873" fmla="*/ 373273 h 605239"/>
              <a:gd name="connsiteY87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06790" h="581568">
                <a:moveTo>
                  <a:pt x="347165" y="342157"/>
                </a:moveTo>
                <a:cubicBezTo>
                  <a:pt x="329851" y="343677"/>
                  <a:pt x="320793" y="356965"/>
                  <a:pt x="312216" y="366250"/>
                </a:cubicBezTo>
                <a:cubicBezTo>
                  <a:pt x="310132" y="368411"/>
                  <a:pt x="308048" y="370652"/>
                  <a:pt x="305804" y="372653"/>
                </a:cubicBezTo>
                <a:cubicBezTo>
                  <a:pt x="302197" y="375855"/>
                  <a:pt x="303079" y="383779"/>
                  <a:pt x="302598" y="388662"/>
                </a:cubicBezTo>
                <a:cubicBezTo>
                  <a:pt x="301636" y="397547"/>
                  <a:pt x="300914" y="406512"/>
                  <a:pt x="300113" y="415397"/>
                </a:cubicBezTo>
                <a:cubicBezTo>
                  <a:pt x="299953" y="417238"/>
                  <a:pt x="300674" y="417478"/>
                  <a:pt x="301796" y="416037"/>
                </a:cubicBezTo>
                <a:cubicBezTo>
                  <a:pt x="311816" y="402990"/>
                  <a:pt x="328328" y="394505"/>
                  <a:pt x="338027" y="381138"/>
                </a:cubicBezTo>
                <a:cubicBezTo>
                  <a:pt x="343878" y="373134"/>
                  <a:pt x="347004" y="363448"/>
                  <a:pt x="349088" y="353363"/>
                </a:cubicBezTo>
                <a:cubicBezTo>
                  <a:pt x="349569" y="350801"/>
                  <a:pt x="350371" y="348160"/>
                  <a:pt x="350531" y="345358"/>
                </a:cubicBezTo>
                <a:cubicBezTo>
                  <a:pt x="350691" y="343517"/>
                  <a:pt x="349008" y="341996"/>
                  <a:pt x="347165" y="342157"/>
                </a:cubicBezTo>
                <a:close/>
                <a:moveTo>
                  <a:pt x="244164" y="335033"/>
                </a:moveTo>
                <a:cubicBezTo>
                  <a:pt x="243122" y="338635"/>
                  <a:pt x="243523" y="342157"/>
                  <a:pt x="243603" y="345518"/>
                </a:cubicBezTo>
                <a:cubicBezTo>
                  <a:pt x="243683" y="353763"/>
                  <a:pt x="244565" y="361767"/>
                  <a:pt x="247290" y="369211"/>
                </a:cubicBezTo>
                <a:cubicBezTo>
                  <a:pt x="247931" y="370972"/>
                  <a:pt x="248893" y="370892"/>
                  <a:pt x="249294" y="369051"/>
                </a:cubicBezTo>
                <a:cubicBezTo>
                  <a:pt x="249775" y="366890"/>
                  <a:pt x="250176" y="364729"/>
                  <a:pt x="250657" y="362568"/>
                </a:cubicBezTo>
                <a:cubicBezTo>
                  <a:pt x="251618" y="357765"/>
                  <a:pt x="254985" y="350481"/>
                  <a:pt x="252500" y="346319"/>
                </a:cubicBezTo>
                <a:cubicBezTo>
                  <a:pt x="250897" y="343677"/>
                  <a:pt x="249615" y="341036"/>
                  <a:pt x="248332" y="338314"/>
                </a:cubicBezTo>
                <a:cubicBezTo>
                  <a:pt x="247851" y="337194"/>
                  <a:pt x="247370" y="336153"/>
                  <a:pt x="246889" y="335033"/>
                </a:cubicBezTo>
                <a:cubicBezTo>
                  <a:pt x="246088" y="333352"/>
                  <a:pt x="244725" y="333272"/>
                  <a:pt x="244164" y="335033"/>
                </a:cubicBezTo>
                <a:close/>
                <a:moveTo>
                  <a:pt x="336985" y="322226"/>
                </a:moveTo>
                <a:cubicBezTo>
                  <a:pt x="332336" y="329990"/>
                  <a:pt x="326645" y="337274"/>
                  <a:pt x="320312" y="344398"/>
                </a:cubicBezTo>
                <a:cubicBezTo>
                  <a:pt x="319110" y="345759"/>
                  <a:pt x="319431" y="346079"/>
                  <a:pt x="321114" y="345358"/>
                </a:cubicBezTo>
                <a:cubicBezTo>
                  <a:pt x="328087" y="342077"/>
                  <a:pt x="336985" y="339995"/>
                  <a:pt x="347165" y="341276"/>
                </a:cubicBezTo>
                <a:cubicBezTo>
                  <a:pt x="348928" y="341516"/>
                  <a:pt x="350371" y="341196"/>
                  <a:pt x="350130" y="340396"/>
                </a:cubicBezTo>
                <a:cubicBezTo>
                  <a:pt x="350050" y="339915"/>
                  <a:pt x="349890" y="339435"/>
                  <a:pt x="349730" y="338955"/>
                </a:cubicBezTo>
                <a:cubicBezTo>
                  <a:pt x="348046" y="334392"/>
                  <a:pt x="344359" y="329750"/>
                  <a:pt x="341794" y="325187"/>
                </a:cubicBezTo>
                <a:cubicBezTo>
                  <a:pt x="341313" y="324227"/>
                  <a:pt x="340752" y="323266"/>
                  <a:pt x="340271" y="322306"/>
                </a:cubicBezTo>
                <a:cubicBezTo>
                  <a:pt x="339389" y="320625"/>
                  <a:pt x="337947" y="320625"/>
                  <a:pt x="336985" y="322226"/>
                </a:cubicBezTo>
                <a:close/>
                <a:moveTo>
                  <a:pt x="246168" y="312620"/>
                </a:moveTo>
                <a:cubicBezTo>
                  <a:pt x="246088" y="312380"/>
                  <a:pt x="245927" y="312380"/>
                  <a:pt x="245927" y="312780"/>
                </a:cubicBezTo>
                <a:cubicBezTo>
                  <a:pt x="245927" y="313181"/>
                  <a:pt x="246088" y="313421"/>
                  <a:pt x="246248" y="313341"/>
                </a:cubicBezTo>
                <a:cubicBezTo>
                  <a:pt x="246328" y="313261"/>
                  <a:pt x="246328" y="312941"/>
                  <a:pt x="246168" y="312620"/>
                </a:cubicBezTo>
                <a:close/>
                <a:moveTo>
                  <a:pt x="219316" y="255789"/>
                </a:moveTo>
                <a:cubicBezTo>
                  <a:pt x="219235" y="256429"/>
                  <a:pt x="219075" y="256990"/>
                  <a:pt x="218915" y="257550"/>
                </a:cubicBezTo>
                <a:cubicBezTo>
                  <a:pt x="218594" y="258911"/>
                  <a:pt x="218274" y="260352"/>
                  <a:pt x="218354" y="261712"/>
                </a:cubicBezTo>
                <a:cubicBezTo>
                  <a:pt x="218514" y="263233"/>
                  <a:pt x="220358" y="264274"/>
                  <a:pt x="221159" y="262513"/>
                </a:cubicBezTo>
                <a:cubicBezTo>
                  <a:pt x="221480" y="261792"/>
                  <a:pt x="221640" y="260992"/>
                  <a:pt x="221720" y="260192"/>
                </a:cubicBezTo>
                <a:cubicBezTo>
                  <a:pt x="220999" y="258671"/>
                  <a:pt x="220197" y="257230"/>
                  <a:pt x="219316" y="255789"/>
                </a:cubicBezTo>
                <a:close/>
                <a:moveTo>
                  <a:pt x="477017" y="239940"/>
                </a:moveTo>
                <a:cubicBezTo>
                  <a:pt x="476216" y="240020"/>
                  <a:pt x="475414" y="240020"/>
                  <a:pt x="474613" y="240020"/>
                </a:cubicBezTo>
                <a:cubicBezTo>
                  <a:pt x="474853" y="240341"/>
                  <a:pt x="475174" y="240501"/>
                  <a:pt x="475735" y="240421"/>
                </a:cubicBezTo>
                <a:cubicBezTo>
                  <a:pt x="476136" y="240341"/>
                  <a:pt x="476617" y="240181"/>
                  <a:pt x="477017" y="239940"/>
                </a:cubicBezTo>
                <a:close/>
                <a:moveTo>
                  <a:pt x="390370" y="217450"/>
                </a:moveTo>
                <a:cubicBezTo>
                  <a:pt x="391973" y="219452"/>
                  <a:pt x="393897" y="221134"/>
                  <a:pt x="395420" y="223136"/>
                </a:cubicBezTo>
                <a:cubicBezTo>
                  <a:pt x="395981" y="223857"/>
                  <a:pt x="397344" y="225699"/>
                  <a:pt x="396943" y="226500"/>
                </a:cubicBezTo>
                <a:cubicBezTo>
                  <a:pt x="396543" y="227221"/>
                  <a:pt x="395981" y="227941"/>
                  <a:pt x="395500" y="228582"/>
                </a:cubicBezTo>
                <a:cubicBezTo>
                  <a:pt x="394939" y="229303"/>
                  <a:pt x="394298" y="230184"/>
                  <a:pt x="394138" y="231145"/>
                </a:cubicBezTo>
                <a:cubicBezTo>
                  <a:pt x="393977" y="232186"/>
                  <a:pt x="395180" y="232426"/>
                  <a:pt x="395741" y="231705"/>
                </a:cubicBezTo>
                <a:cubicBezTo>
                  <a:pt x="396783" y="230584"/>
                  <a:pt x="397264" y="228502"/>
                  <a:pt x="398627" y="227781"/>
                </a:cubicBezTo>
                <a:cubicBezTo>
                  <a:pt x="400470" y="231866"/>
                  <a:pt x="400951" y="236350"/>
                  <a:pt x="398306" y="240275"/>
                </a:cubicBezTo>
                <a:cubicBezTo>
                  <a:pt x="397344" y="241636"/>
                  <a:pt x="396062" y="241396"/>
                  <a:pt x="394539" y="241236"/>
                </a:cubicBezTo>
                <a:cubicBezTo>
                  <a:pt x="393256" y="241156"/>
                  <a:pt x="392054" y="241236"/>
                  <a:pt x="390931" y="241796"/>
                </a:cubicBezTo>
                <a:cubicBezTo>
                  <a:pt x="390130" y="242277"/>
                  <a:pt x="389809" y="241236"/>
                  <a:pt x="389328" y="240515"/>
                </a:cubicBezTo>
                <a:cubicBezTo>
                  <a:pt x="387084" y="237552"/>
                  <a:pt x="384839" y="234589"/>
                  <a:pt x="382595" y="231625"/>
                </a:cubicBezTo>
                <a:cubicBezTo>
                  <a:pt x="381793" y="230584"/>
                  <a:pt x="380671" y="229463"/>
                  <a:pt x="379789" y="228262"/>
                </a:cubicBezTo>
                <a:cubicBezTo>
                  <a:pt x="382675" y="232666"/>
                  <a:pt x="385561" y="237071"/>
                  <a:pt x="388366" y="241476"/>
                </a:cubicBezTo>
                <a:cubicBezTo>
                  <a:pt x="388687" y="241876"/>
                  <a:pt x="388927" y="242277"/>
                  <a:pt x="389168" y="242677"/>
                </a:cubicBezTo>
                <a:cubicBezTo>
                  <a:pt x="389489" y="243158"/>
                  <a:pt x="388927" y="243238"/>
                  <a:pt x="388527" y="243638"/>
                </a:cubicBezTo>
                <a:cubicBezTo>
                  <a:pt x="387645" y="244679"/>
                  <a:pt x="387324" y="245961"/>
                  <a:pt x="386923" y="247242"/>
                </a:cubicBezTo>
                <a:cubicBezTo>
                  <a:pt x="386442" y="248764"/>
                  <a:pt x="386122" y="249405"/>
                  <a:pt x="384438" y="249725"/>
                </a:cubicBezTo>
                <a:cubicBezTo>
                  <a:pt x="380030" y="250686"/>
                  <a:pt x="376182" y="248684"/>
                  <a:pt x="373056" y="245641"/>
                </a:cubicBezTo>
                <a:cubicBezTo>
                  <a:pt x="374419" y="244599"/>
                  <a:pt x="376503" y="245000"/>
                  <a:pt x="378026" y="244279"/>
                </a:cubicBezTo>
                <a:cubicBezTo>
                  <a:pt x="378988" y="243718"/>
                  <a:pt x="378346" y="242597"/>
                  <a:pt x="377385" y="242597"/>
                </a:cubicBezTo>
                <a:cubicBezTo>
                  <a:pt x="376583" y="242597"/>
                  <a:pt x="375701" y="242837"/>
                  <a:pt x="374900" y="243078"/>
                </a:cubicBezTo>
                <a:cubicBezTo>
                  <a:pt x="374018" y="243318"/>
                  <a:pt x="373056" y="243638"/>
                  <a:pt x="372174" y="243638"/>
                </a:cubicBezTo>
                <a:cubicBezTo>
                  <a:pt x="371052" y="242837"/>
                  <a:pt x="370170" y="241796"/>
                  <a:pt x="369529" y="240595"/>
                </a:cubicBezTo>
                <a:cubicBezTo>
                  <a:pt x="368407" y="238593"/>
                  <a:pt x="367445" y="236431"/>
                  <a:pt x="366162" y="234508"/>
                </a:cubicBezTo>
                <a:cubicBezTo>
                  <a:pt x="369369" y="234188"/>
                  <a:pt x="372655" y="233067"/>
                  <a:pt x="375381" y="235389"/>
                </a:cubicBezTo>
                <a:cubicBezTo>
                  <a:pt x="376022" y="235870"/>
                  <a:pt x="378106" y="237151"/>
                  <a:pt x="378587" y="235870"/>
                </a:cubicBezTo>
                <a:cubicBezTo>
                  <a:pt x="379068" y="234909"/>
                  <a:pt x="377865" y="234108"/>
                  <a:pt x="377144" y="233868"/>
                </a:cubicBezTo>
                <a:cubicBezTo>
                  <a:pt x="375461" y="233307"/>
                  <a:pt x="373697" y="233067"/>
                  <a:pt x="372575" y="231465"/>
                </a:cubicBezTo>
                <a:cubicBezTo>
                  <a:pt x="371533" y="230184"/>
                  <a:pt x="371693" y="228342"/>
                  <a:pt x="371773" y="226740"/>
                </a:cubicBezTo>
                <a:cubicBezTo>
                  <a:pt x="371934" y="223777"/>
                  <a:pt x="372655" y="220894"/>
                  <a:pt x="372575" y="217931"/>
                </a:cubicBezTo>
                <a:cubicBezTo>
                  <a:pt x="375621" y="219052"/>
                  <a:pt x="378827" y="219292"/>
                  <a:pt x="381793" y="220253"/>
                </a:cubicBezTo>
                <a:cubicBezTo>
                  <a:pt x="383557" y="220894"/>
                  <a:pt x="385240" y="221534"/>
                  <a:pt x="385881" y="223457"/>
                </a:cubicBezTo>
                <a:cubicBezTo>
                  <a:pt x="386442" y="225058"/>
                  <a:pt x="385962" y="226500"/>
                  <a:pt x="386122" y="228102"/>
                </a:cubicBezTo>
                <a:cubicBezTo>
                  <a:pt x="386282" y="228822"/>
                  <a:pt x="387084" y="230264"/>
                  <a:pt x="387965" y="229383"/>
                </a:cubicBezTo>
                <a:cubicBezTo>
                  <a:pt x="388927" y="228502"/>
                  <a:pt x="388206" y="226980"/>
                  <a:pt x="387965" y="225939"/>
                </a:cubicBezTo>
                <a:cubicBezTo>
                  <a:pt x="387084" y="222736"/>
                  <a:pt x="389088" y="220173"/>
                  <a:pt x="390370" y="217450"/>
                </a:cubicBezTo>
                <a:close/>
                <a:moveTo>
                  <a:pt x="70465" y="182469"/>
                </a:moveTo>
                <a:cubicBezTo>
                  <a:pt x="69744" y="182549"/>
                  <a:pt x="69022" y="182629"/>
                  <a:pt x="68221" y="182709"/>
                </a:cubicBezTo>
                <a:cubicBezTo>
                  <a:pt x="69824" y="183429"/>
                  <a:pt x="71427" y="184150"/>
                  <a:pt x="73030" y="184870"/>
                </a:cubicBezTo>
                <a:cubicBezTo>
                  <a:pt x="73190" y="184950"/>
                  <a:pt x="73431" y="185030"/>
                  <a:pt x="73591" y="185110"/>
                </a:cubicBezTo>
                <a:cubicBezTo>
                  <a:pt x="73832" y="185110"/>
                  <a:pt x="74072" y="185030"/>
                  <a:pt x="74313" y="185030"/>
                </a:cubicBezTo>
                <a:cubicBezTo>
                  <a:pt x="75595" y="184710"/>
                  <a:pt x="76236" y="183029"/>
                  <a:pt x="74713" y="182469"/>
                </a:cubicBezTo>
                <a:cubicBezTo>
                  <a:pt x="73351" y="182069"/>
                  <a:pt x="71828" y="182309"/>
                  <a:pt x="70465" y="182469"/>
                </a:cubicBezTo>
                <a:close/>
                <a:moveTo>
                  <a:pt x="198302" y="168407"/>
                </a:moveTo>
                <a:cubicBezTo>
                  <a:pt x="200387" y="172967"/>
                  <a:pt x="203676" y="177207"/>
                  <a:pt x="202152" y="182407"/>
                </a:cubicBezTo>
                <a:cubicBezTo>
                  <a:pt x="201671" y="184087"/>
                  <a:pt x="200628" y="186647"/>
                  <a:pt x="202072" y="188167"/>
                </a:cubicBezTo>
                <a:cubicBezTo>
                  <a:pt x="203515" y="189687"/>
                  <a:pt x="204959" y="187207"/>
                  <a:pt x="205120" y="186087"/>
                </a:cubicBezTo>
                <a:cubicBezTo>
                  <a:pt x="205521" y="183447"/>
                  <a:pt x="204638" y="180967"/>
                  <a:pt x="205601" y="178407"/>
                </a:cubicBezTo>
                <a:cubicBezTo>
                  <a:pt x="206724" y="175287"/>
                  <a:pt x="209531" y="174167"/>
                  <a:pt x="212419" y="173207"/>
                </a:cubicBezTo>
                <a:cubicBezTo>
                  <a:pt x="217392" y="171607"/>
                  <a:pt x="222766" y="171207"/>
                  <a:pt x="227659" y="169447"/>
                </a:cubicBezTo>
                <a:cubicBezTo>
                  <a:pt x="227579" y="174327"/>
                  <a:pt x="228782" y="179127"/>
                  <a:pt x="229022" y="184087"/>
                </a:cubicBezTo>
                <a:cubicBezTo>
                  <a:pt x="229103" y="186647"/>
                  <a:pt x="229263" y="189687"/>
                  <a:pt x="227579" y="191847"/>
                </a:cubicBezTo>
                <a:cubicBezTo>
                  <a:pt x="225654" y="194407"/>
                  <a:pt x="222766" y="194807"/>
                  <a:pt x="219959" y="195767"/>
                </a:cubicBezTo>
                <a:cubicBezTo>
                  <a:pt x="218755" y="196168"/>
                  <a:pt x="216830" y="197448"/>
                  <a:pt x="217472" y="198968"/>
                </a:cubicBezTo>
                <a:cubicBezTo>
                  <a:pt x="218354" y="201048"/>
                  <a:pt x="221803" y="199048"/>
                  <a:pt x="222846" y="198248"/>
                </a:cubicBezTo>
                <a:cubicBezTo>
                  <a:pt x="227418" y="194487"/>
                  <a:pt x="232792" y="196328"/>
                  <a:pt x="238086" y="196888"/>
                </a:cubicBezTo>
                <a:cubicBezTo>
                  <a:pt x="236001" y="200168"/>
                  <a:pt x="234397" y="203608"/>
                  <a:pt x="232472" y="206968"/>
                </a:cubicBezTo>
                <a:cubicBezTo>
                  <a:pt x="231349" y="208968"/>
                  <a:pt x="229825" y="210568"/>
                  <a:pt x="228060" y="212008"/>
                </a:cubicBezTo>
                <a:cubicBezTo>
                  <a:pt x="226536" y="212008"/>
                  <a:pt x="225012" y="211368"/>
                  <a:pt x="223488" y="210888"/>
                </a:cubicBezTo>
                <a:cubicBezTo>
                  <a:pt x="222205" y="210568"/>
                  <a:pt x="220761" y="210088"/>
                  <a:pt x="219397" y="210168"/>
                </a:cubicBezTo>
                <a:cubicBezTo>
                  <a:pt x="217873" y="210168"/>
                  <a:pt x="216670" y="211928"/>
                  <a:pt x="218435" y="212888"/>
                </a:cubicBezTo>
                <a:cubicBezTo>
                  <a:pt x="220841" y="214168"/>
                  <a:pt x="224370" y="213448"/>
                  <a:pt x="226536" y="215288"/>
                </a:cubicBezTo>
                <a:cubicBezTo>
                  <a:pt x="221322" y="220168"/>
                  <a:pt x="214905" y="223448"/>
                  <a:pt x="207606" y="221848"/>
                </a:cubicBezTo>
                <a:cubicBezTo>
                  <a:pt x="204879" y="221288"/>
                  <a:pt x="204318" y="220248"/>
                  <a:pt x="203596" y="217688"/>
                </a:cubicBezTo>
                <a:cubicBezTo>
                  <a:pt x="202954" y="215528"/>
                  <a:pt x="202473" y="213368"/>
                  <a:pt x="200949" y="211688"/>
                </a:cubicBezTo>
                <a:cubicBezTo>
                  <a:pt x="200307" y="211048"/>
                  <a:pt x="199345" y="210888"/>
                  <a:pt x="199906" y="210088"/>
                </a:cubicBezTo>
                <a:cubicBezTo>
                  <a:pt x="200307" y="209368"/>
                  <a:pt x="200788" y="208728"/>
                  <a:pt x="201189" y="208088"/>
                </a:cubicBezTo>
                <a:cubicBezTo>
                  <a:pt x="206002" y="200888"/>
                  <a:pt x="210815" y="193607"/>
                  <a:pt x="215707" y="186407"/>
                </a:cubicBezTo>
                <a:cubicBezTo>
                  <a:pt x="214103" y="188327"/>
                  <a:pt x="212339" y="190247"/>
                  <a:pt x="210975" y="192007"/>
                </a:cubicBezTo>
                <a:cubicBezTo>
                  <a:pt x="207285" y="196888"/>
                  <a:pt x="203515" y="201688"/>
                  <a:pt x="199746" y="206568"/>
                </a:cubicBezTo>
                <a:cubicBezTo>
                  <a:pt x="198783" y="207768"/>
                  <a:pt x="198382" y="209448"/>
                  <a:pt x="196938" y="208648"/>
                </a:cubicBezTo>
                <a:cubicBezTo>
                  <a:pt x="195093" y="207688"/>
                  <a:pt x="193088" y="207528"/>
                  <a:pt x="191083" y="207688"/>
                </a:cubicBezTo>
                <a:cubicBezTo>
                  <a:pt x="188596" y="207848"/>
                  <a:pt x="186350" y="208248"/>
                  <a:pt x="184826" y="206008"/>
                </a:cubicBezTo>
                <a:cubicBezTo>
                  <a:pt x="180575" y="199528"/>
                  <a:pt x="181458" y="192087"/>
                  <a:pt x="184506" y="185287"/>
                </a:cubicBezTo>
                <a:cubicBezTo>
                  <a:pt x="186751" y="186647"/>
                  <a:pt x="187554" y="189927"/>
                  <a:pt x="189158" y="191847"/>
                </a:cubicBezTo>
                <a:cubicBezTo>
                  <a:pt x="190120" y="193047"/>
                  <a:pt x="192126" y="192727"/>
                  <a:pt x="191805" y="190887"/>
                </a:cubicBezTo>
                <a:cubicBezTo>
                  <a:pt x="191564" y="189367"/>
                  <a:pt x="190521" y="188007"/>
                  <a:pt x="189639" y="186727"/>
                </a:cubicBezTo>
                <a:cubicBezTo>
                  <a:pt x="188837" y="185607"/>
                  <a:pt x="187955" y="184487"/>
                  <a:pt x="187313" y="183207"/>
                </a:cubicBezTo>
                <a:cubicBezTo>
                  <a:pt x="186671" y="181847"/>
                  <a:pt x="188997" y="178887"/>
                  <a:pt x="189799" y="177767"/>
                </a:cubicBezTo>
                <a:cubicBezTo>
                  <a:pt x="192446" y="174487"/>
                  <a:pt x="195655" y="171767"/>
                  <a:pt x="198302" y="168407"/>
                </a:cubicBezTo>
                <a:close/>
                <a:moveTo>
                  <a:pt x="72549" y="529"/>
                </a:moveTo>
                <a:cubicBezTo>
                  <a:pt x="73030" y="-1232"/>
                  <a:pt x="75275" y="1810"/>
                  <a:pt x="75595" y="3651"/>
                </a:cubicBezTo>
                <a:cubicBezTo>
                  <a:pt x="75916" y="5972"/>
                  <a:pt x="76317" y="8373"/>
                  <a:pt x="76878" y="10695"/>
                </a:cubicBezTo>
                <a:cubicBezTo>
                  <a:pt x="78160" y="15577"/>
                  <a:pt x="80004" y="20300"/>
                  <a:pt x="82088" y="24862"/>
                </a:cubicBezTo>
                <a:cubicBezTo>
                  <a:pt x="82809" y="26543"/>
                  <a:pt x="84332" y="26703"/>
                  <a:pt x="85374" y="25183"/>
                </a:cubicBezTo>
                <a:cubicBezTo>
                  <a:pt x="89783" y="19099"/>
                  <a:pt x="94352" y="13096"/>
                  <a:pt x="96436" y="6772"/>
                </a:cubicBezTo>
                <a:cubicBezTo>
                  <a:pt x="97077" y="5011"/>
                  <a:pt x="97398" y="5011"/>
                  <a:pt x="97237" y="6852"/>
                </a:cubicBezTo>
                <a:cubicBezTo>
                  <a:pt x="96436" y="18539"/>
                  <a:pt x="88420" y="31266"/>
                  <a:pt x="92588" y="41992"/>
                </a:cubicBezTo>
                <a:cubicBezTo>
                  <a:pt x="95794" y="50236"/>
                  <a:pt x="103570" y="57600"/>
                  <a:pt x="112066" y="64084"/>
                </a:cubicBezTo>
                <a:cubicBezTo>
                  <a:pt x="113108" y="64404"/>
                  <a:pt x="114150" y="64964"/>
                  <a:pt x="115112" y="65124"/>
                </a:cubicBezTo>
                <a:cubicBezTo>
                  <a:pt x="115994" y="65285"/>
                  <a:pt x="116795" y="64324"/>
                  <a:pt x="115994" y="63604"/>
                </a:cubicBezTo>
                <a:cubicBezTo>
                  <a:pt x="115272" y="62963"/>
                  <a:pt x="114230" y="62723"/>
                  <a:pt x="113269" y="62483"/>
                </a:cubicBezTo>
                <a:cubicBezTo>
                  <a:pt x="112467" y="62243"/>
                  <a:pt x="111585" y="62083"/>
                  <a:pt x="110864" y="61683"/>
                </a:cubicBezTo>
                <a:cubicBezTo>
                  <a:pt x="109982" y="61282"/>
                  <a:pt x="109902" y="58961"/>
                  <a:pt x="109902" y="58161"/>
                </a:cubicBezTo>
                <a:cubicBezTo>
                  <a:pt x="109822" y="55519"/>
                  <a:pt x="110303" y="52958"/>
                  <a:pt x="110223" y="50316"/>
                </a:cubicBezTo>
                <a:cubicBezTo>
                  <a:pt x="113028" y="51677"/>
                  <a:pt x="116314" y="52397"/>
                  <a:pt x="117597" y="55519"/>
                </a:cubicBezTo>
                <a:cubicBezTo>
                  <a:pt x="117998" y="56480"/>
                  <a:pt x="118479" y="58161"/>
                  <a:pt x="119841" y="58321"/>
                </a:cubicBezTo>
                <a:cubicBezTo>
                  <a:pt x="121044" y="58401"/>
                  <a:pt x="120803" y="56720"/>
                  <a:pt x="120402" y="56079"/>
                </a:cubicBezTo>
                <a:cubicBezTo>
                  <a:pt x="119601" y="54719"/>
                  <a:pt x="118238" y="53838"/>
                  <a:pt x="117677" y="52237"/>
                </a:cubicBezTo>
                <a:cubicBezTo>
                  <a:pt x="116956" y="50316"/>
                  <a:pt x="117837" y="48715"/>
                  <a:pt x="118879" y="47115"/>
                </a:cubicBezTo>
                <a:cubicBezTo>
                  <a:pt x="120643" y="44393"/>
                  <a:pt x="122967" y="42152"/>
                  <a:pt x="124651" y="39350"/>
                </a:cubicBezTo>
                <a:cubicBezTo>
                  <a:pt x="126574" y="41752"/>
                  <a:pt x="128979" y="43513"/>
                  <a:pt x="131063" y="45834"/>
                </a:cubicBezTo>
                <a:cubicBezTo>
                  <a:pt x="132105" y="47035"/>
                  <a:pt x="133388" y="48395"/>
                  <a:pt x="133388" y="50076"/>
                </a:cubicBezTo>
                <a:cubicBezTo>
                  <a:pt x="133468" y="51997"/>
                  <a:pt x="132266" y="53358"/>
                  <a:pt x="131304" y="54879"/>
                </a:cubicBezTo>
                <a:cubicBezTo>
                  <a:pt x="130903" y="55599"/>
                  <a:pt x="130502" y="56960"/>
                  <a:pt x="131384" y="57440"/>
                </a:cubicBezTo>
                <a:cubicBezTo>
                  <a:pt x="132666" y="58081"/>
                  <a:pt x="133548" y="55759"/>
                  <a:pt x="133708" y="54959"/>
                </a:cubicBezTo>
                <a:cubicBezTo>
                  <a:pt x="134350" y="51357"/>
                  <a:pt x="137636" y="50156"/>
                  <a:pt x="140441" y="48395"/>
                </a:cubicBezTo>
                <a:cubicBezTo>
                  <a:pt x="140682" y="50717"/>
                  <a:pt x="141323" y="53038"/>
                  <a:pt x="141724" y="55359"/>
                </a:cubicBezTo>
                <a:cubicBezTo>
                  <a:pt x="141964" y="56800"/>
                  <a:pt x="141884" y="58161"/>
                  <a:pt x="141564" y="59521"/>
                </a:cubicBezTo>
                <a:cubicBezTo>
                  <a:pt x="140842" y="60082"/>
                  <a:pt x="139880" y="60402"/>
                  <a:pt x="138999" y="60802"/>
                </a:cubicBezTo>
                <a:cubicBezTo>
                  <a:pt x="138197" y="61122"/>
                  <a:pt x="137315" y="61442"/>
                  <a:pt x="136674" y="62003"/>
                </a:cubicBezTo>
                <a:cubicBezTo>
                  <a:pt x="135953" y="62643"/>
                  <a:pt x="136113" y="63924"/>
                  <a:pt x="137315" y="63684"/>
                </a:cubicBezTo>
                <a:cubicBezTo>
                  <a:pt x="138999" y="63363"/>
                  <a:pt x="140361" y="61683"/>
                  <a:pt x="142125" y="61683"/>
                </a:cubicBezTo>
                <a:cubicBezTo>
                  <a:pt x="141564" y="66005"/>
                  <a:pt x="139800" y="70087"/>
                  <a:pt x="135712" y="72248"/>
                </a:cubicBezTo>
                <a:cubicBezTo>
                  <a:pt x="134189" y="72969"/>
                  <a:pt x="133468" y="72729"/>
                  <a:pt x="132105" y="71848"/>
                </a:cubicBezTo>
                <a:cubicBezTo>
                  <a:pt x="130983" y="71048"/>
                  <a:pt x="129941" y="70247"/>
                  <a:pt x="128498" y="70007"/>
                </a:cubicBezTo>
                <a:cubicBezTo>
                  <a:pt x="127937" y="69927"/>
                  <a:pt x="127456" y="70247"/>
                  <a:pt x="127376" y="69607"/>
                </a:cubicBezTo>
                <a:cubicBezTo>
                  <a:pt x="127296" y="69127"/>
                  <a:pt x="127296" y="68646"/>
                  <a:pt x="127216" y="68166"/>
                </a:cubicBezTo>
                <a:cubicBezTo>
                  <a:pt x="126655" y="62803"/>
                  <a:pt x="126174" y="57440"/>
                  <a:pt x="125613" y="52157"/>
                </a:cubicBezTo>
                <a:cubicBezTo>
                  <a:pt x="125613" y="53678"/>
                  <a:pt x="125532" y="55279"/>
                  <a:pt x="125532" y="56640"/>
                </a:cubicBezTo>
                <a:cubicBezTo>
                  <a:pt x="125693" y="60402"/>
                  <a:pt x="125853" y="64244"/>
                  <a:pt x="125933" y="68006"/>
                </a:cubicBezTo>
                <a:cubicBezTo>
                  <a:pt x="125933" y="68967"/>
                  <a:pt x="126414" y="69927"/>
                  <a:pt x="125452" y="70087"/>
                </a:cubicBezTo>
                <a:cubicBezTo>
                  <a:pt x="124410" y="70327"/>
                  <a:pt x="123609" y="70808"/>
                  <a:pt x="122807" y="71448"/>
                </a:cubicBezTo>
                <a:cubicBezTo>
                  <a:pt x="123929" y="72168"/>
                  <a:pt x="124971" y="72889"/>
                  <a:pt x="126174" y="73609"/>
                </a:cubicBezTo>
                <a:cubicBezTo>
                  <a:pt x="126093" y="72649"/>
                  <a:pt x="126093" y="71688"/>
                  <a:pt x="126013" y="70728"/>
                </a:cubicBezTo>
                <a:cubicBezTo>
                  <a:pt x="126013" y="69687"/>
                  <a:pt x="126334" y="70007"/>
                  <a:pt x="127376" y="69927"/>
                </a:cubicBezTo>
                <a:cubicBezTo>
                  <a:pt x="127536" y="71448"/>
                  <a:pt x="127697" y="72969"/>
                  <a:pt x="127857" y="74570"/>
                </a:cubicBezTo>
                <a:cubicBezTo>
                  <a:pt x="145331" y="84655"/>
                  <a:pt x="166572" y="91619"/>
                  <a:pt x="186692" y="99703"/>
                </a:cubicBezTo>
                <a:cubicBezTo>
                  <a:pt x="185329" y="97702"/>
                  <a:pt x="184287" y="95461"/>
                  <a:pt x="183646" y="93060"/>
                </a:cubicBezTo>
                <a:cubicBezTo>
                  <a:pt x="185650" y="92740"/>
                  <a:pt x="187654" y="94340"/>
                  <a:pt x="189497" y="94661"/>
                </a:cubicBezTo>
                <a:cubicBezTo>
                  <a:pt x="190620" y="94901"/>
                  <a:pt x="191662" y="93700"/>
                  <a:pt x="190620" y="92820"/>
                </a:cubicBezTo>
                <a:cubicBezTo>
                  <a:pt x="189738" y="92019"/>
                  <a:pt x="188455" y="91779"/>
                  <a:pt x="187333" y="91459"/>
                </a:cubicBezTo>
                <a:cubicBezTo>
                  <a:pt x="186371" y="91139"/>
                  <a:pt x="185249" y="90899"/>
                  <a:pt x="184367" y="90498"/>
                </a:cubicBezTo>
                <a:cubicBezTo>
                  <a:pt x="183325" y="90018"/>
                  <a:pt x="183165" y="87137"/>
                  <a:pt x="183165" y="86096"/>
                </a:cubicBezTo>
                <a:cubicBezTo>
                  <a:pt x="183085" y="82974"/>
                  <a:pt x="183646" y="79772"/>
                  <a:pt x="183566" y="76651"/>
                </a:cubicBezTo>
                <a:cubicBezTo>
                  <a:pt x="187013" y="78252"/>
                  <a:pt x="191020" y="79132"/>
                  <a:pt x="192624" y="82894"/>
                </a:cubicBezTo>
                <a:cubicBezTo>
                  <a:pt x="193104" y="84175"/>
                  <a:pt x="193746" y="86176"/>
                  <a:pt x="195349" y="86336"/>
                </a:cubicBezTo>
                <a:cubicBezTo>
                  <a:pt x="196872" y="86496"/>
                  <a:pt x="196551" y="84415"/>
                  <a:pt x="196070" y="83615"/>
                </a:cubicBezTo>
                <a:cubicBezTo>
                  <a:pt x="195028" y="81934"/>
                  <a:pt x="193345" y="80893"/>
                  <a:pt x="192624" y="78892"/>
                </a:cubicBezTo>
                <a:cubicBezTo>
                  <a:pt x="191822" y="76571"/>
                  <a:pt x="192864" y="74570"/>
                  <a:pt x="194147" y="72649"/>
                </a:cubicBezTo>
                <a:cubicBezTo>
                  <a:pt x="196311" y="69287"/>
                  <a:pt x="199196" y="66565"/>
                  <a:pt x="201200" y="63123"/>
                </a:cubicBezTo>
                <a:cubicBezTo>
                  <a:pt x="203525" y="66085"/>
                  <a:pt x="206571" y="68326"/>
                  <a:pt x="209056" y="71048"/>
                </a:cubicBezTo>
                <a:cubicBezTo>
                  <a:pt x="210338" y="72569"/>
                  <a:pt x="211861" y="74169"/>
                  <a:pt x="211941" y="76251"/>
                </a:cubicBezTo>
                <a:cubicBezTo>
                  <a:pt x="212021" y="78652"/>
                  <a:pt x="210579" y="80253"/>
                  <a:pt x="209376" y="82174"/>
                </a:cubicBezTo>
                <a:cubicBezTo>
                  <a:pt x="208895" y="82974"/>
                  <a:pt x="208334" y="84655"/>
                  <a:pt x="209456" y="85296"/>
                </a:cubicBezTo>
                <a:cubicBezTo>
                  <a:pt x="210979" y="86096"/>
                  <a:pt x="212021" y="83214"/>
                  <a:pt x="212262" y="82254"/>
                </a:cubicBezTo>
                <a:cubicBezTo>
                  <a:pt x="213063" y="77851"/>
                  <a:pt x="217151" y="76411"/>
                  <a:pt x="220518" y="74169"/>
                </a:cubicBezTo>
                <a:cubicBezTo>
                  <a:pt x="220839" y="77131"/>
                  <a:pt x="221560" y="79853"/>
                  <a:pt x="222041" y="82734"/>
                </a:cubicBezTo>
                <a:cubicBezTo>
                  <a:pt x="222361" y="84415"/>
                  <a:pt x="222281" y="86096"/>
                  <a:pt x="221881" y="87777"/>
                </a:cubicBezTo>
                <a:cubicBezTo>
                  <a:pt x="220999" y="88497"/>
                  <a:pt x="219796" y="88897"/>
                  <a:pt x="218754" y="89378"/>
                </a:cubicBezTo>
                <a:cubicBezTo>
                  <a:pt x="217793" y="89778"/>
                  <a:pt x="216751" y="90178"/>
                  <a:pt x="215949" y="90899"/>
                </a:cubicBezTo>
                <a:cubicBezTo>
                  <a:pt x="215067" y="91619"/>
                  <a:pt x="215228" y="93220"/>
                  <a:pt x="216670" y="92900"/>
                </a:cubicBezTo>
                <a:cubicBezTo>
                  <a:pt x="218754" y="92499"/>
                  <a:pt x="220438" y="90418"/>
                  <a:pt x="222602" y="90498"/>
                </a:cubicBezTo>
                <a:cubicBezTo>
                  <a:pt x="221881" y="95781"/>
                  <a:pt x="219716" y="100744"/>
                  <a:pt x="214666" y="103305"/>
                </a:cubicBezTo>
                <a:cubicBezTo>
                  <a:pt x="212823" y="104266"/>
                  <a:pt x="212021" y="104026"/>
                  <a:pt x="210338" y="102825"/>
                </a:cubicBezTo>
                <a:cubicBezTo>
                  <a:pt x="208975" y="101865"/>
                  <a:pt x="207613" y="100904"/>
                  <a:pt x="205929" y="100584"/>
                </a:cubicBezTo>
                <a:cubicBezTo>
                  <a:pt x="205288" y="100504"/>
                  <a:pt x="204647" y="100904"/>
                  <a:pt x="204567" y="100184"/>
                </a:cubicBezTo>
                <a:cubicBezTo>
                  <a:pt x="204487" y="99543"/>
                  <a:pt x="204407" y="98983"/>
                  <a:pt x="204326" y="98343"/>
                </a:cubicBezTo>
                <a:cubicBezTo>
                  <a:pt x="203685" y="91859"/>
                  <a:pt x="203044" y="85296"/>
                  <a:pt x="202403" y="78812"/>
                </a:cubicBezTo>
                <a:cubicBezTo>
                  <a:pt x="202403" y="80653"/>
                  <a:pt x="202242" y="82574"/>
                  <a:pt x="202322" y="84255"/>
                </a:cubicBezTo>
                <a:cubicBezTo>
                  <a:pt x="202483" y="88897"/>
                  <a:pt x="202643" y="93540"/>
                  <a:pt x="202803" y="98183"/>
                </a:cubicBezTo>
                <a:cubicBezTo>
                  <a:pt x="202803" y="99303"/>
                  <a:pt x="203364" y="100504"/>
                  <a:pt x="202162" y="100744"/>
                </a:cubicBezTo>
                <a:cubicBezTo>
                  <a:pt x="200639" y="101064"/>
                  <a:pt x="199357" y="101945"/>
                  <a:pt x="198234" y="102985"/>
                </a:cubicBezTo>
                <a:cubicBezTo>
                  <a:pt x="197834" y="103305"/>
                  <a:pt x="197513" y="103706"/>
                  <a:pt x="197112" y="104026"/>
                </a:cubicBezTo>
                <a:cubicBezTo>
                  <a:pt x="199116" y="104826"/>
                  <a:pt x="201040" y="105707"/>
                  <a:pt x="202964" y="106587"/>
                </a:cubicBezTo>
                <a:cubicBezTo>
                  <a:pt x="203044" y="106667"/>
                  <a:pt x="203044" y="106667"/>
                  <a:pt x="203124" y="106667"/>
                </a:cubicBezTo>
                <a:cubicBezTo>
                  <a:pt x="203124" y="106587"/>
                  <a:pt x="203124" y="106427"/>
                  <a:pt x="203124" y="106267"/>
                </a:cubicBezTo>
                <a:cubicBezTo>
                  <a:pt x="203044" y="104666"/>
                  <a:pt x="202964" y="103065"/>
                  <a:pt x="202884" y="101544"/>
                </a:cubicBezTo>
                <a:cubicBezTo>
                  <a:pt x="202803" y="100264"/>
                  <a:pt x="203284" y="100584"/>
                  <a:pt x="204567" y="100504"/>
                </a:cubicBezTo>
                <a:cubicBezTo>
                  <a:pt x="204807" y="102905"/>
                  <a:pt x="205048" y="105307"/>
                  <a:pt x="205208" y="107708"/>
                </a:cubicBezTo>
                <a:cubicBezTo>
                  <a:pt x="226049" y="117873"/>
                  <a:pt x="240477" y="130921"/>
                  <a:pt x="249615" y="145969"/>
                </a:cubicBezTo>
                <a:cubicBezTo>
                  <a:pt x="249855" y="145328"/>
                  <a:pt x="250095" y="144768"/>
                  <a:pt x="250336" y="144208"/>
                </a:cubicBezTo>
                <a:cubicBezTo>
                  <a:pt x="252180" y="145328"/>
                  <a:pt x="252821" y="148050"/>
                  <a:pt x="254183" y="149651"/>
                </a:cubicBezTo>
                <a:cubicBezTo>
                  <a:pt x="254985" y="150611"/>
                  <a:pt x="256588" y="150291"/>
                  <a:pt x="256348" y="148850"/>
                </a:cubicBezTo>
                <a:cubicBezTo>
                  <a:pt x="256187" y="147570"/>
                  <a:pt x="255306" y="146369"/>
                  <a:pt x="254584" y="145409"/>
                </a:cubicBezTo>
                <a:cubicBezTo>
                  <a:pt x="253943" y="144448"/>
                  <a:pt x="253222" y="143567"/>
                  <a:pt x="252660" y="142527"/>
                </a:cubicBezTo>
                <a:cubicBezTo>
                  <a:pt x="252099" y="141406"/>
                  <a:pt x="254023" y="138925"/>
                  <a:pt x="254745" y="137964"/>
                </a:cubicBezTo>
                <a:cubicBezTo>
                  <a:pt x="256829" y="135323"/>
                  <a:pt x="259554" y="133002"/>
                  <a:pt x="261638" y="130280"/>
                </a:cubicBezTo>
                <a:cubicBezTo>
                  <a:pt x="263401" y="134042"/>
                  <a:pt x="266127" y="137564"/>
                  <a:pt x="264924" y="141887"/>
                </a:cubicBezTo>
                <a:cubicBezTo>
                  <a:pt x="264524" y="143247"/>
                  <a:pt x="263562" y="145328"/>
                  <a:pt x="264844" y="146609"/>
                </a:cubicBezTo>
                <a:cubicBezTo>
                  <a:pt x="265966" y="147810"/>
                  <a:pt x="267169" y="145809"/>
                  <a:pt x="267329" y="144848"/>
                </a:cubicBezTo>
                <a:cubicBezTo>
                  <a:pt x="267650" y="142687"/>
                  <a:pt x="266928" y="140686"/>
                  <a:pt x="267730" y="138525"/>
                </a:cubicBezTo>
                <a:cubicBezTo>
                  <a:pt x="268612" y="135963"/>
                  <a:pt x="270936" y="135003"/>
                  <a:pt x="273341" y="134202"/>
                </a:cubicBezTo>
                <a:cubicBezTo>
                  <a:pt x="277429" y="132922"/>
                  <a:pt x="281837" y="132601"/>
                  <a:pt x="285845" y="131161"/>
                </a:cubicBezTo>
                <a:cubicBezTo>
                  <a:pt x="285845" y="135163"/>
                  <a:pt x="286807" y="139165"/>
                  <a:pt x="286967" y="143167"/>
                </a:cubicBezTo>
                <a:cubicBezTo>
                  <a:pt x="287047" y="145328"/>
                  <a:pt x="287208" y="147810"/>
                  <a:pt x="285845" y="149571"/>
                </a:cubicBezTo>
                <a:cubicBezTo>
                  <a:pt x="284242" y="151652"/>
                  <a:pt x="281837" y="152052"/>
                  <a:pt x="279513" y="152853"/>
                </a:cubicBezTo>
                <a:cubicBezTo>
                  <a:pt x="278551" y="153173"/>
                  <a:pt x="276948" y="154213"/>
                  <a:pt x="277509" y="155494"/>
                </a:cubicBezTo>
                <a:cubicBezTo>
                  <a:pt x="278230" y="157175"/>
                  <a:pt x="281036" y="155574"/>
                  <a:pt x="281917" y="154854"/>
                </a:cubicBezTo>
                <a:cubicBezTo>
                  <a:pt x="285685" y="151732"/>
                  <a:pt x="290093" y="153333"/>
                  <a:pt x="294502" y="153733"/>
                </a:cubicBezTo>
                <a:cubicBezTo>
                  <a:pt x="292739" y="156455"/>
                  <a:pt x="291456" y="159256"/>
                  <a:pt x="289853" y="162058"/>
                </a:cubicBezTo>
                <a:cubicBezTo>
                  <a:pt x="288891" y="163739"/>
                  <a:pt x="287689" y="165019"/>
                  <a:pt x="286246" y="166220"/>
                </a:cubicBezTo>
                <a:cubicBezTo>
                  <a:pt x="284963" y="166220"/>
                  <a:pt x="283681" y="165660"/>
                  <a:pt x="282479" y="165339"/>
                </a:cubicBezTo>
                <a:cubicBezTo>
                  <a:pt x="281356" y="165019"/>
                  <a:pt x="280234" y="164619"/>
                  <a:pt x="279032" y="164699"/>
                </a:cubicBezTo>
                <a:cubicBezTo>
                  <a:pt x="277830" y="164699"/>
                  <a:pt x="276868" y="166140"/>
                  <a:pt x="278230" y="166940"/>
                </a:cubicBezTo>
                <a:cubicBezTo>
                  <a:pt x="280234" y="167981"/>
                  <a:pt x="283120" y="167421"/>
                  <a:pt x="284963" y="168941"/>
                </a:cubicBezTo>
                <a:cubicBezTo>
                  <a:pt x="280715" y="172944"/>
                  <a:pt x="275345" y="175585"/>
                  <a:pt x="269333" y="174304"/>
                </a:cubicBezTo>
                <a:cubicBezTo>
                  <a:pt x="267169" y="173824"/>
                  <a:pt x="266608" y="173024"/>
                  <a:pt x="266047" y="170863"/>
                </a:cubicBezTo>
                <a:cubicBezTo>
                  <a:pt x="265485" y="169102"/>
                  <a:pt x="265085" y="167341"/>
                  <a:pt x="263882" y="165980"/>
                </a:cubicBezTo>
                <a:cubicBezTo>
                  <a:pt x="263401" y="165419"/>
                  <a:pt x="262600" y="165259"/>
                  <a:pt x="263001" y="164619"/>
                </a:cubicBezTo>
                <a:cubicBezTo>
                  <a:pt x="263401" y="164059"/>
                  <a:pt x="263722" y="163498"/>
                  <a:pt x="264123" y="163018"/>
                </a:cubicBezTo>
                <a:cubicBezTo>
                  <a:pt x="268050" y="157015"/>
                  <a:pt x="272058" y="151092"/>
                  <a:pt x="275986" y="145088"/>
                </a:cubicBezTo>
                <a:cubicBezTo>
                  <a:pt x="274703" y="146689"/>
                  <a:pt x="273261" y="148290"/>
                  <a:pt x="272138" y="149731"/>
                </a:cubicBezTo>
                <a:cubicBezTo>
                  <a:pt x="269092" y="153733"/>
                  <a:pt x="265966" y="157735"/>
                  <a:pt x="262920" y="161737"/>
                </a:cubicBezTo>
                <a:cubicBezTo>
                  <a:pt x="262119" y="162698"/>
                  <a:pt x="261718" y="164059"/>
                  <a:pt x="260596" y="163498"/>
                </a:cubicBezTo>
                <a:cubicBezTo>
                  <a:pt x="259634" y="162938"/>
                  <a:pt x="258592" y="162698"/>
                  <a:pt x="257550" y="162618"/>
                </a:cubicBezTo>
                <a:cubicBezTo>
                  <a:pt x="258031" y="164059"/>
                  <a:pt x="258512" y="165500"/>
                  <a:pt x="258913" y="166940"/>
                </a:cubicBezTo>
                <a:cubicBezTo>
                  <a:pt x="259474" y="166220"/>
                  <a:pt x="260115" y="165419"/>
                  <a:pt x="260676" y="164619"/>
                </a:cubicBezTo>
                <a:cubicBezTo>
                  <a:pt x="261478" y="163498"/>
                  <a:pt x="261638" y="164139"/>
                  <a:pt x="262760" y="164939"/>
                </a:cubicBezTo>
                <a:cubicBezTo>
                  <a:pt x="261718" y="166460"/>
                  <a:pt x="260676" y="168061"/>
                  <a:pt x="259634" y="169582"/>
                </a:cubicBezTo>
                <a:cubicBezTo>
                  <a:pt x="263482" y="184390"/>
                  <a:pt x="263642" y="200239"/>
                  <a:pt x="261077" y="216488"/>
                </a:cubicBezTo>
                <a:cubicBezTo>
                  <a:pt x="260756" y="218329"/>
                  <a:pt x="261718" y="218969"/>
                  <a:pt x="263321" y="218008"/>
                </a:cubicBezTo>
                <a:cubicBezTo>
                  <a:pt x="264043" y="217608"/>
                  <a:pt x="264764" y="217208"/>
                  <a:pt x="265485" y="216808"/>
                </a:cubicBezTo>
                <a:cubicBezTo>
                  <a:pt x="267169" y="215927"/>
                  <a:pt x="269573" y="214166"/>
                  <a:pt x="270856" y="212886"/>
                </a:cubicBezTo>
                <a:cubicBezTo>
                  <a:pt x="277108" y="206882"/>
                  <a:pt x="284482" y="201119"/>
                  <a:pt x="293139" y="195836"/>
                </a:cubicBezTo>
                <a:cubicBezTo>
                  <a:pt x="307487" y="186951"/>
                  <a:pt x="323679" y="179347"/>
                  <a:pt x="338828" y="171103"/>
                </a:cubicBezTo>
                <a:cubicBezTo>
                  <a:pt x="336343" y="170782"/>
                  <a:pt x="334019" y="169662"/>
                  <a:pt x="331935" y="168221"/>
                </a:cubicBezTo>
                <a:cubicBezTo>
                  <a:pt x="332977" y="167020"/>
                  <a:pt x="335061" y="166940"/>
                  <a:pt x="336424" y="166140"/>
                </a:cubicBezTo>
                <a:cubicBezTo>
                  <a:pt x="337305" y="165740"/>
                  <a:pt x="337305" y="164459"/>
                  <a:pt x="336183" y="164379"/>
                </a:cubicBezTo>
                <a:cubicBezTo>
                  <a:pt x="335221" y="164379"/>
                  <a:pt x="334259" y="164859"/>
                  <a:pt x="333378" y="165259"/>
                </a:cubicBezTo>
                <a:cubicBezTo>
                  <a:pt x="332576" y="165580"/>
                  <a:pt x="331775" y="165980"/>
                  <a:pt x="330973" y="166220"/>
                </a:cubicBezTo>
                <a:cubicBezTo>
                  <a:pt x="330091" y="166460"/>
                  <a:pt x="328488" y="164699"/>
                  <a:pt x="327927" y="164059"/>
                </a:cubicBezTo>
                <a:cubicBezTo>
                  <a:pt x="326244" y="162138"/>
                  <a:pt x="324961" y="159816"/>
                  <a:pt x="323278" y="157815"/>
                </a:cubicBezTo>
                <a:cubicBezTo>
                  <a:pt x="326244" y="157095"/>
                  <a:pt x="329210" y="155574"/>
                  <a:pt x="332256" y="157095"/>
                </a:cubicBezTo>
                <a:cubicBezTo>
                  <a:pt x="333217" y="157655"/>
                  <a:pt x="334660" y="158616"/>
                  <a:pt x="335782" y="157895"/>
                </a:cubicBezTo>
                <a:cubicBezTo>
                  <a:pt x="336824" y="157175"/>
                  <a:pt x="335462" y="156054"/>
                  <a:pt x="334821" y="155814"/>
                </a:cubicBezTo>
                <a:cubicBezTo>
                  <a:pt x="333217" y="155254"/>
                  <a:pt x="331614" y="155494"/>
                  <a:pt x="330171" y="154534"/>
                </a:cubicBezTo>
                <a:cubicBezTo>
                  <a:pt x="328408" y="153493"/>
                  <a:pt x="328087" y="151732"/>
                  <a:pt x="327847" y="149811"/>
                </a:cubicBezTo>
                <a:cubicBezTo>
                  <a:pt x="327446" y="146609"/>
                  <a:pt x="327847" y="143327"/>
                  <a:pt x="327366" y="140126"/>
                </a:cubicBezTo>
                <a:cubicBezTo>
                  <a:pt x="330332" y="140766"/>
                  <a:pt x="333378" y="140606"/>
                  <a:pt x="336424" y="141086"/>
                </a:cubicBezTo>
                <a:cubicBezTo>
                  <a:pt x="338027" y="141326"/>
                  <a:pt x="339870" y="141566"/>
                  <a:pt x="340993" y="142847"/>
                </a:cubicBezTo>
                <a:cubicBezTo>
                  <a:pt x="342275" y="144288"/>
                  <a:pt x="342195" y="146049"/>
                  <a:pt x="342435" y="147890"/>
                </a:cubicBezTo>
                <a:cubicBezTo>
                  <a:pt x="342596" y="148690"/>
                  <a:pt x="343077" y="150051"/>
                  <a:pt x="344119" y="149811"/>
                </a:cubicBezTo>
                <a:cubicBezTo>
                  <a:pt x="345481" y="149491"/>
                  <a:pt x="344680" y="147169"/>
                  <a:pt x="344359" y="146449"/>
                </a:cubicBezTo>
                <a:cubicBezTo>
                  <a:pt x="342596" y="143247"/>
                  <a:pt x="344359" y="140206"/>
                  <a:pt x="345321" y="137004"/>
                </a:cubicBezTo>
                <a:cubicBezTo>
                  <a:pt x="347004" y="138685"/>
                  <a:pt x="348928" y="140046"/>
                  <a:pt x="350772" y="141646"/>
                </a:cubicBezTo>
                <a:cubicBezTo>
                  <a:pt x="351894" y="142527"/>
                  <a:pt x="352695" y="143648"/>
                  <a:pt x="353337" y="144928"/>
                </a:cubicBezTo>
                <a:cubicBezTo>
                  <a:pt x="353096" y="145809"/>
                  <a:pt x="352535" y="146689"/>
                  <a:pt x="352134" y="147570"/>
                </a:cubicBezTo>
                <a:cubicBezTo>
                  <a:pt x="351733" y="148290"/>
                  <a:pt x="351333" y="149091"/>
                  <a:pt x="351172" y="149971"/>
                </a:cubicBezTo>
                <a:cubicBezTo>
                  <a:pt x="351012" y="150932"/>
                  <a:pt x="351974" y="151812"/>
                  <a:pt x="352695" y="150932"/>
                </a:cubicBezTo>
                <a:cubicBezTo>
                  <a:pt x="353818" y="149571"/>
                  <a:pt x="353818" y="147330"/>
                  <a:pt x="355180" y="146209"/>
                </a:cubicBezTo>
                <a:cubicBezTo>
                  <a:pt x="357505" y="149971"/>
                  <a:pt x="358707" y="154293"/>
                  <a:pt x="356944" y="158536"/>
                </a:cubicBezTo>
                <a:cubicBezTo>
                  <a:pt x="356222" y="160057"/>
                  <a:pt x="355581" y="160297"/>
                  <a:pt x="353898" y="160457"/>
                </a:cubicBezTo>
                <a:cubicBezTo>
                  <a:pt x="352535" y="160617"/>
                  <a:pt x="351172" y="160617"/>
                  <a:pt x="349890" y="161337"/>
                </a:cubicBezTo>
                <a:cubicBezTo>
                  <a:pt x="349409" y="161657"/>
                  <a:pt x="349249" y="162218"/>
                  <a:pt x="348848" y="161818"/>
                </a:cubicBezTo>
                <a:cubicBezTo>
                  <a:pt x="348447" y="161417"/>
                  <a:pt x="348126" y="161097"/>
                  <a:pt x="347726" y="160777"/>
                </a:cubicBezTo>
                <a:cubicBezTo>
                  <a:pt x="343958" y="156935"/>
                  <a:pt x="340111" y="153173"/>
                  <a:pt x="336263" y="149411"/>
                </a:cubicBezTo>
                <a:cubicBezTo>
                  <a:pt x="337225" y="150611"/>
                  <a:pt x="338187" y="151892"/>
                  <a:pt x="339069" y="152933"/>
                </a:cubicBezTo>
                <a:cubicBezTo>
                  <a:pt x="341634" y="155734"/>
                  <a:pt x="344119" y="158616"/>
                  <a:pt x="346684" y="161497"/>
                </a:cubicBezTo>
                <a:cubicBezTo>
                  <a:pt x="347325" y="162138"/>
                  <a:pt x="348207" y="162618"/>
                  <a:pt x="347645" y="163418"/>
                </a:cubicBezTo>
                <a:cubicBezTo>
                  <a:pt x="346764" y="164379"/>
                  <a:pt x="346443" y="165580"/>
                  <a:pt x="346283" y="166860"/>
                </a:cubicBezTo>
                <a:cubicBezTo>
                  <a:pt x="346283" y="166860"/>
                  <a:pt x="346283" y="166940"/>
                  <a:pt x="346283" y="166940"/>
                </a:cubicBezTo>
                <a:cubicBezTo>
                  <a:pt x="347485" y="166220"/>
                  <a:pt x="348607" y="165580"/>
                  <a:pt x="349730" y="164939"/>
                </a:cubicBezTo>
                <a:cubicBezTo>
                  <a:pt x="349329" y="164459"/>
                  <a:pt x="348928" y="163979"/>
                  <a:pt x="348447" y="163498"/>
                </a:cubicBezTo>
                <a:cubicBezTo>
                  <a:pt x="347806" y="162778"/>
                  <a:pt x="348287" y="162778"/>
                  <a:pt x="349008" y="161978"/>
                </a:cubicBezTo>
                <a:cubicBezTo>
                  <a:pt x="349730" y="162698"/>
                  <a:pt x="350371" y="163418"/>
                  <a:pt x="351092" y="164059"/>
                </a:cubicBezTo>
                <a:cubicBezTo>
                  <a:pt x="358066" y="159896"/>
                  <a:pt x="364639" y="155414"/>
                  <a:pt x="370490" y="150371"/>
                </a:cubicBezTo>
                <a:cubicBezTo>
                  <a:pt x="381071" y="141406"/>
                  <a:pt x="392373" y="130600"/>
                  <a:pt x="395419" y="119154"/>
                </a:cubicBezTo>
                <a:cubicBezTo>
                  <a:pt x="397663" y="110429"/>
                  <a:pt x="392533" y="101384"/>
                  <a:pt x="389086" y="92419"/>
                </a:cubicBezTo>
                <a:cubicBezTo>
                  <a:pt x="388044" y="90899"/>
                  <a:pt x="387082" y="89458"/>
                  <a:pt x="386120" y="87937"/>
                </a:cubicBezTo>
                <a:cubicBezTo>
                  <a:pt x="386842" y="87457"/>
                  <a:pt x="387002" y="87137"/>
                  <a:pt x="387403" y="87457"/>
                </a:cubicBezTo>
                <a:cubicBezTo>
                  <a:pt x="387403" y="87297"/>
                  <a:pt x="387323" y="87137"/>
                  <a:pt x="387243" y="86976"/>
                </a:cubicBezTo>
                <a:cubicBezTo>
                  <a:pt x="386762" y="86896"/>
                  <a:pt x="386441" y="86176"/>
                  <a:pt x="386040" y="85616"/>
                </a:cubicBezTo>
                <a:cubicBezTo>
                  <a:pt x="383796" y="82654"/>
                  <a:pt x="381552" y="79692"/>
                  <a:pt x="379307" y="76731"/>
                </a:cubicBezTo>
                <a:cubicBezTo>
                  <a:pt x="378506" y="75610"/>
                  <a:pt x="377464" y="74490"/>
                  <a:pt x="376502" y="73289"/>
                </a:cubicBezTo>
                <a:cubicBezTo>
                  <a:pt x="379387" y="77691"/>
                  <a:pt x="382273" y="82094"/>
                  <a:pt x="385159" y="86496"/>
                </a:cubicBezTo>
                <a:cubicBezTo>
                  <a:pt x="385399" y="86896"/>
                  <a:pt x="385639" y="87297"/>
                  <a:pt x="385960" y="87697"/>
                </a:cubicBezTo>
                <a:cubicBezTo>
                  <a:pt x="386281" y="88177"/>
                  <a:pt x="385639" y="88257"/>
                  <a:pt x="385319" y="88657"/>
                </a:cubicBezTo>
                <a:cubicBezTo>
                  <a:pt x="384357" y="89698"/>
                  <a:pt x="384036" y="90979"/>
                  <a:pt x="383716" y="92259"/>
                </a:cubicBezTo>
                <a:cubicBezTo>
                  <a:pt x="383235" y="93860"/>
                  <a:pt x="382834" y="94421"/>
                  <a:pt x="381231" y="94821"/>
                </a:cubicBezTo>
                <a:cubicBezTo>
                  <a:pt x="376822" y="95701"/>
                  <a:pt x="372895" y="93700"/>
                  <a:pt x="369849" y="90739"/>
                </a:cubicBezTo>
                <a:cubicBezTo>
                  <a:pt x="371131" y="89618"/>
                  <a:pt x="373295" y="90098"/>
                  <a:pt x="374738" y="89298"/>
                </a:cubicBezTo>
                <a:cubicBezTo>
                  <a:pt x="375780" y="88737"/>
                  <a:pt x="375059" y="87697"/>
                  <a:pt x="374177" y="87617"/>
                </a:cubicBezTo>
                <a:cubicBezTo>
                  <a:pt x="373295" y="87617"/>
                  <a:pt x="372494" y="87857"/>
                  <a:pt x="371692" y="88097"/>
                </a:cubicBezTo>
                <a:cubicBezTo>
                  <a:pt x="370811" y="88337"/>
                  <a:pt x="369849" y="88737"/>
                  <a:pt x="368887" y="88737"/>
                </a:cubicBezTo>
                <a:cubicBezTo>
                  <a:pt x="367845" y="87857"/>
                  <a:pt x="366883" y="86896"/>
                  <a:pt x="366242" y="85696"/>
                </a:cubicBezTo>
                <a:cubicBezTo>
                  <a:pt x="365120" y="83615"/>
                  <a:pt x="364158" y="81533"/>
                  <a:pt x="362955" y="79532"/>
                </a:cubicBezTo>
                <a:cubicBezTo>
                  <a:pt x="366162" y="79212"/>
                  <a:pt x="369368" y="78092"/>
                  <a:pt x="372173" y="80413"/>
                </a:cubicBezTo>
                <a:cubicBezTo>
                  <a:pt x="372734" y="80973"/>
                  <a:pt x="374818" y="82174"/>
                  <a:pt x="375380" y="80893"/>
                </a:cubicBezTo>
                <a:cubicBezTo>
                  <a:pt x="375780" y="80013"/>
                  <a:pt x="374578" y="79212"/>
                  <a:pt x="373857" y="78972"/>
                </a:cubicBezTo>
                <a:cubicBezTo>
                  <a:pt x="372173" y="78332"/>
                  <a:pt x="370490" y="78092"/>
                  <a:pt x="369288" y="76571"/>
                </a:cubicBezTo>
                <a:cubicBezTo>
                  <a:pt x="368326" y="75210"/>
                  <a:pt x="368406" y="73369"/>
                  <a:pt x="368486" y="71848"/>
                </a:cubicBezTo>
                <a:cubicBezTo>
                  <a:pt x="368646" y="68887"/>
                  <a:pt x="369368" y="66005"/>
                  <a:pt x="369368" y="62963"/>
                </a:cubicBezTo>
                <a:cubicBezTo>
                  <a:pt x="372334" y="64084"/>
                  <a:pt x="375540" y="64324"/>
                  <a:pt x="378586" y="65365"/>
                </a:cubicBezTo>
                <a:cubicBezTo>
                  <a:pt x="380349" y="65925"/>
                  <a:pt x="381952" y="66645"/>
                  <a:pt x="382674" y="68486"/>
                </a:cubicBezTo>
                <a:cubicBezTo>
                  <a:pt x="383235" y="70087"/>
                  <a:pt x="382674" y="71608"/>
                  <a:pt x="382914" y="73129"/>
                </a:cubicBezTo>
                <a:cubicBezTo>
                  <a:pt x="382994" y="73849"/>
                  <a:pt x="383876" y="75370"/>
                  <a:pt x="384758" y="74490"/>
                </a:cubicBezTo>
                <a:cubicBezTo>
                  <a:pt x="385639" y="73529"/>
                  <a:pt x="384998" y="72008"/>
                  <a:pt x="384678" y="70968"/>
                </a:cubicBezTo>
                <a:cubicBezTo>
                  <a:pt x="383796" y="67846"/>
                  <a:pt x="385880" y="65285"/>
                  <a:pt x="387162" y="62563"/>
                </a:cubicBezTo>
                <a:cubicBezTo>
                  <a:pt x="388685" y="64564"/>
                  <a:pt x="390609" y="66245"/>
                  <a:pt x="392212" y="68246"/>
                </a:cubicBezTo>
                <a:cubicBezTo>
                  <a:pt x="392693" y="68887"/>
                  <a:pt x="394056" y="70728"/>
                  <a:pt x="393655" y="71528"/>
                </a:cubicBezTo>
                <a:cubicBezTo>
                  <a:pt x="393254" y="72328"/>
                  <a:pt x="392773" y="72969"/>
                  <a:pt x="392292" y="73689"/>
                </a:cubicBezTo>
                <a:cubicBezTo>
                  <a:pt x="391731" y="74410"/>
                  <a:pt x="391090" y="75210"/>
                  <a:pt x="390930" y="76171"/>
                </a:cubicBezTo>
                <a:cubicBezTo>
                  <a:pt x="390769" y="77211"/>
                  <a:pt x="391892" y="77451"/>
                  <a:pt x="392533" y="76731"/>
                </a:cubicBezTo>
                <a:cubicBezTo>
                  <a:pt x="393495" y="75610"/>
                  <a:pt x="393976" y="73609"/>
                  <a:pt x="395338" y="72809"/>
                </a:cubicBezTo>
                <a:cubicBezTo>
                  <a:pt x="397182" y="76891"/>
                  <a:pt x="397663" y="81453"/>
                  <a:pt x="395018" y="85296"/>
                </a:cubicBezTo>
                <a:cubicBezTo>
                  <a:pt x="394136" y="86736"/>
                  <a:pt x="392773" y="86416"/>
                  <a:pt x="391250" y="86336"/>
                </a:cubicBezTo>
                <a:cubicBezTo>
                  <a:pt x="390369" y="86256"/>
                  <a:pt x="389487" y="86256"/>
                  <a:pt x="388605" y="86496"/>
                </a:cubicBezTo>
                <a:cubicBezTo>
                  <a:pt x="391571" y="91779"/>
                  <a:pt x="396140" y="96582"/>
                  <a:pt x="400629" y="101544"/>
                </a:cubicBezTo>
                <a:cubicBezTo>
                  <a:pt x="401911" y="102905"/>
                  <a:pt x="403354" y="102665"/>
                  <a:pt x="403915" y="100904"/>
                </a:cubicBezTo>
                <a:cubicBezTo>
                  <a:pt x="405438" y="96101"/>
                  <a:pt x="406721" y="91219"/>
                  <a:pt x="407442" y="86176"/>
                </a:cubicBezTo>
                <a:cubicBezTo>
                  <a:pt x="407763" y="83855"/>
                  <a:pt x="407843" y="81453"/>
                  <a:pt x="407923" y="79052"/>
                </a:cubicBezTo>
                <a:cubicBezTo>
                  <a:pt x="408003" y="77211"/>
                  <a:pt x="409927" y="73929"/>
                  <a:pt x="410568" y="75610"/>
                </a:cubicBezTo>
                <a:cubicBezTo>
                  <a:pt x="410969" y="76731"/>
                  <a:pt x="411209" y="78972"/>
                  <a:pt x="410889" y="83214"/>
                </a:cubicBezTo>
                <a:cubicBezTo>
                  <a:pt x="410648" y="87137"/>
                  <a:pt x="410568" y="91059"/>
                  <a:pt x="410087" y="94901"/>
                </a:cubicBezTo>
                <a:cubicBezTo>
                  <a:pt x="410648" y="94421"/>
                  <a:pt x="411289" y="94020"/>
                  <a:pt x="411931" y="93620"/>
                </a:cubicBezTo>
                <a:cubicBezTo>
                  <a:pt x="412893" y="95461"/>
                  <a:pt x="411931" y="98183"/>
                  <a:pt x="412171" y="100184"/>
                </a:cubicBezTo>
                <a:cubicBezTo>
                  <a:pt x="412331" y="101464"/>
                  <a:pt x="413935" y="102105"/>
                  <a:pt x="414496" y="100744"/>
                </a:cubicBezTo>
                <a:cubicBezTo>
                  <a:pt x="414977" y="99543"/>
                  <a:pt x="414896" y="98103"/>
                  <a:pt x="414816" y="96822"/>
                </a:cubicBezTo>
                <a:cubicBezTo>
                  <a:pt x="414736" y="95701"/>
                  <a:pt x="414656" y="94501"/>
                  <a:pt x="414736" y="93380"/>
                </a:cubicBezTo>
                <a:cubicBezTo>
                  <a:pt x="414896" y="92179"/>
                  <a:pt x="417862" y="91059"/>
                  <a:pt x="418904" y="90658"/>
                </a:cubicBezTo>
                <a:cubicBezTo>
                  <a:pt x="422191" y="89538"/>
                  <a:pt x="425637" y="89058"/>
                  <a:pt x="428924" y="87857"/>
                </a:cubicBezTo>
                <a:cubicBezTo>
                  <a:pt x="428363" y="91939"/>
                  <a:pt x="428844" y="96422"/>
                  <a:pt x="425397" y="99383"/>
                </a:cubicBezTo>
                <a:cubicBezTo>
                  <a:pt x="424355" y="100344"/>
                  <a:pt x="422431" y="101624"/>
                  <a:pt x="422832" y="103305"/>
                </a:cubicBezTo>
                <a:cubicBezTo>
                  <a:pt x="423153" y="104986"/>
                  <a:pt x="425237" y="103946"/>
                  <a:pt x="425878" y="103145"/>
                </a:cubicBezTo>
                <a:cubicBezTo>
                  <a:pt x="427321" y="101544"/>
                  <a:pt x="427802" y="99463"/>
                  <a:pt x="429565" y="98023"/>
                </a:cubicBezTo>
                <a:cubicBezTo>
                  <a:pt x="431729" y="96422"/>
                  <a:pt x="434214" y="96822"/>
                  <a:pt x="436619" y="97462"/>
                </a:cubicBezTo>
                <a:cubicBezTo>
                  <a:pt x="440787" y="98503"/>
                  <a:pt x="444634" y="100584"/>
                  <a:pt x="448883" y="101544"/>
                </a:cubicBezTo>
                <a:cubicBezTo>
                  <a:pt x="446638" y="104906"/>
                  <a:pt x="445356" y="108748"/>
                  <a:pt x="443352" y="112270"/>
                </a:cubicBezTo>
                <a:cubicBezTo>
                  <a:pt x="442230" y="114111"/>
                  <a:pt x="441027" y="116273"/>
                  <a:pt x="438943" y="117073"/>
                </a:cubicBezTo>
                <a:cubicBezTo>
                  <a:pt x="436458" y="118033"/>
                  <a:pt x="434294" y="116993"/>
                  <a:pt x="431890" y="116433"/>
                </a:cubicBezTo>
                <a:cubicBezTo>
                  <a:pt x="430928" y="116192"/>
                  <a:pt x="429004" y="116192"/>
                  <a:pt x="428763" y="117633"/>
                </a:cubicBezTo>
                <a:cubicBezTo>
                  <a:pt x="428443" y="119474"/>
                  <a:pt x="431729" y="119554"/>
                  <a:pt x="432771" y="119474"/>
                </a:cubicBezTo>
                <a:cubicBezTo>
                  <a:pt x="437661" y="118834"/>
                  <a:pt x="440546" y="122516"/>
                  <a:pt x="444073" y="125237"/>
                </a:cubicBezTo>
                <a:cubicBezTo>
                  <a:pt x="441108" y="126518"/>
                  <a:pt x="438462" y="128279"/>
                  <a:pt x="435657" y="129800"/>
                </a:cubicBezTo>
                <a:cubicBezTo>
                  <a:pt x="434054" y="130680"/>
                  <a:pt x="432210" y="131081"/>
                  <a:pt x="430367" y="131321"/>
                </a:cubicBezTo>
                <a:cubicBezTo>
                  <a:pt x="429325" y="130600"/>
                  <a:pt x="428523" y="129480"/>
                  <a:pt x="427721" y="128599"/>
                </a:cubicBezTo>
                <a:cubicBezTo>
                  <a:pt x="426920" y="127719"/>
                  <a:pt x="426118" y="126758"/>
                  <a:pt x="425156" y="126198"/>
                </a:cubicBezTo>
                <a:cubicBezTo>
                  <a:pt x="424114" y="125558"/>
                  <a:pt x="422511" y="126278"/>
                  <a:pt x="423233" y="127639"/>
                </a:cubicBezTo>
                <a:cubicBezTo>
                  <a:pt x="424355" y="129640"/>
                  <a:pt x="427160" y="130680"/>
                  <a:pt x="427882" y="132922"/>
                </a:cubicBezTo>
                <a:cubicBezTo>
                  <a:pt x="422111" y="134042"/>
                  <a:pt x="416179" y="133482"/>
                  <a:pt x="411770" y="129160"/>
                </a:cubicBezTo>
                <a:cubicBezTo>
                  <a:pt x="410167" y="127559"/>
                  <a:pt x="410167" y="126598"/>
                  <a:pt x="410809" y="124517"/>
                </a:cubicBezTo>
                <a:cubicBezTo>
                  <a:pt x="411370" y="122756"/>
                  <a:pt x="411931" y="120995"/>
                  <a:pt x="411610" y="119154"/>
                </a:cubicBezTo>
                <a:cubicBezTo>
                  <a:pt x="411530" y="118434"/>
                  <a:pt x="410889" y="117873"/>
                  <a:pt x="411610" y="117553"/>
                </a:cubicBezTo>
                <a:cubicBezTo>
                  <a:pt x="412251" y="117313"/>
                  <a:pt x="412812" y="117073"/>
                  <a:pt x="413454" y="116753"/>
                </a:cubicBezTo>
                <a:cubicBezTo>
                  <a:pt x="419946" y="113871"/>
                  <a:pt x="426519" y="110990"/>
                  <a:pt x="433092" y="108028"/>
                </a:cubicBezTo>
                <a:cubicBezTo>
                  <a:pt x="431168" y="108748"/>
                  <a:pt x="429084" y="109229"/>
                  <a:pt x="427321" y="109869"/>
                </a:cubicBezTo>
                <a:cubicBezTo>
                  <a:pt x="422591" y="111630"/>
                  <a:pt x="417862" y="113391"/>
                  <a:pt x="413053" y="115072"/>
                </a:cubicBezTo>
                <a:cubicBezTo>
                  <a:pt x="411931" y="115552"/>
                  <a:pt x="410889" y="116433"/>
                  <a:pt x="410247" y="115312"/>
                </a:cubicBezTo>
                <a:cubicBezTo>
                  <a:pt x="409366" y="113791"/>
                  <a:pt x="408083" y="112831"/>
                  <a:pt x="406560" y="112030"/>
                </a:cubicBezTo>
                <a:cubicBezTo>
                  <a:pt x="406400" y="111950"/>
                  <a:pt x="406240" y="111870"/>
                  <a:pt x="405999" y="111710"/>
                </a:cubicBezTo>
                <a:cubicBezTo>
                  <a:pt x="405198" y="114111"/>
                  <a:pt x="404316" y="116433"/>
                  <a:pt x="403274" y="118754"/>
                </a:cubicBezTo>
                <a:cubicBezTo>
                  <a:pt x="403835" y="118514"/>
                  <a:pt x="404316" y="118354"/>
                  <a:pt x="404797" y="118194"/>
                </a:cubicBezTo>
                <a:cubicBezTo>
                  <a:pt x="406400" y="117553"/>
                  <a:pt x="408083" y="116913"/>
                  <a:pt x="409686" y="116353"/>
                </a:cubicBezTo>
                <a:cubicBezTo>
                  <a:pt x="410969" y="115872"/>
                  <a:pt x="410728" y="116433"/>
                  <a:pt x="411289" y="117713"/>
                </a:cubicBezTo>
                <a:cubicBezTo>
                  <a:pt x="408163" y="119074"/>
                  <a:pt x="405037" y="120435"/>
                  <a:pt x="401911" y="121796"/>
                </a:cubicBezTo>
                <a:cubicBezTo>
                  <a:pt x="401751" y="122196"/>
                  <a:pt x="401591" y="122596"/>
                  <a:pt x="401430" y="122916"/>
                </a:cubicBezTo>
                <a:cubicBezTo>
                  <a:pt x="386281" y="153413"/>
                  <a:pt x="350932" y="182389"/>
                  <a:pt x="306926" y="198718"/>
                </a:cubicBezTo>
                <a:cubicBezTo>
                  <a:pt x="305163" y="199358"/>
                  <a:pt x="305243" y="200079"/>
                  <a:pt x="307086" y="200159"/>
                </a:cubicBezTo>
                <a:cubicBezTo>
                  <a:pt x="316866" y="200399"/>
                  <a:pt x="328568" y="197357"/>
                  <a:pt x="336664" y="194555"/>
                </a:cubicBezTo>
                <a:cubicBezTo>
                  <a:pt x="338428" y="193995"/>
                  <a:pt x="338908" y="194636"/>
                  <a:pt x="337546" y="195996"/>
                </a:cubicBezTo>
                <a:cubicBezTo>
                  <a:pt x="331935" y="201759"/>
                  <a:pt x="322717" y="207042"/>
                  <a:pt x="311174" y="207523"/>
                </a:cubicBezTo>
                <a:cubicBezTo>
                  <a:pt x="307327" y="207763"/>
                  <a:pt x="303960" y="206642"/>
                  <a:pt x="300514" y="205522"/>
                </a:cubicBezTo>
                <a:cubicBezTo>
                  <a:pt x="295223" y="203921"/>
                  <a:pt x="294903" y="205842"/>
                  <a:pt x="291937" y="208003"/>
                </a:cubicBezTo>
                <a:cubicBezTo>
                  <a:pt x="287047" y="211525"/>
                  <a:pt x="282559" y="215287"/>
                  <a:pt x="278551" y="219209"/>
                </a:cubicBezTo>
                <a:cubicBezTo>
                  <a:pt x="273421" y="224332"/>
                  <a:pt x="269173" y="229855"/>
                  <a:pt x="265886" y="235618"/>
                </a:cubicBezTo>
                <a:cubicBezTo>
                  <a:pt x="267810" y="239140"/>
                  <a:pt x="269734" y="242742"/>
                  <a:pt x="268451" y="246904"/>
                </a:cubicBezTo>
                <a:cubicBezTo>
                  <a:pt x="267970" y="248585"/>
                  <a:pt x="266848" y="251147"/>
                  <a:pt x="268371" y="252667"/>
                </a:cubicBezTo>
                <a:cubicBezTo>
                  <a:pt x="269814" y="254188"/>
                  <a:pt x="271257" y="251707"/>
                  <a:pt x="271417" y="250586"/>
                </a:cubicBezTo>
                <a:cubicBezTo>
                  <a:pt x="271818" y="247945"/>
                  <a:pt x="270936" y="245463"/>
                  <a:pt x="271898" y="242902"/>
                </a:cubicBezTo>
                <a:cubicBezTo>
                  <a:pt x="273020" y="239780"/>
                  <a:pt x="275745" y="238660"/>
                  <a:pt x="278711" y="237699"/>
                </a:cubicBezTo>
                <a:cubicBezTo>
                  <a:pt x="283681" y="236098"/>
                  <a:pt x="288971" y="235698"/>
                  <a:pt x="293941" y="233937"/>
                </a:cubicBezTo>
                <a:cubicBezTo>
                  <a:pt x="293861" y="238820"/>
                  <a:pt x="295063" y="243622"/>
                  <a:pt x="295223" y="248585"/>
                </a:cubicBezTo>
                <a:cubicBezTo>
                  <a:pt x="295384" y="251147"/>
                  <a:pt x="295544" y="254188"/>
                  <a:pt x="293861" y="256349"/>
                </a:cubicBezTo>
                <a:cubicBezTo>
                  <a:pt x="291937" y="258911"/>
                  <a:pt x="289051" y="259311"/>
                  <a:pt x="286246" y="260272"/>
                </a:cubicBezTo>
                <a:cubicBezTo>
                  <a:pt x="285044" y="260672"/>
                  <a:pt x="283120" y="261953"/>
                  <a:pt x="283761" y="263473"/>
                </a:cubicBezTo>
                <a:cubicBezTo>
                  <a:pt x="284643" y="265555"/>
                  <a:pt x="288089" y="263553"/>
                  <a:pt x="289132" y="262753"/>
                </a:cubicBezTo>
                <a:cubicBezTo>
                  <a:pt x="293700" y="258991"/>
                  <a:pt x="299071" y="260832"/>
                  <a:pt x="304361" y="261392"/>
                </a:cubicBezTo>
                <a:cubicBezTo>
                  <a:pt x="302277" y="264674"/>
                  <a:pt x="300674" y="268116"/>
                  <a:pt x="298750" y="271478"/>
                </a:cubicBezTo>
                <a:cubicBezTo>
                  <a:pt x="297628" y="273479"/>
                  <a:pt x="296105" y="275080"/>
                  <a:pt x="294342" y="276521"/>
                </a:cubicBezTo>
                <a:cubicBezTo>
                  <a:pt x="292819" y="276521"/>
                  <a:pt x="291216" y="275880"/>
                  <a:pt x="289773" y="275400"/>
                </a:cubicBezTo>
                <a:cubicBezTo>
                  <a:pt x="288490" y="275080"/>
                  <a:pt x="287047" y="274599"/>
                  <a:pt x="285685" y="274679"/>
                </a:cubicBezTo>
                <a:cubicBezTo>
                  <a:pt x="284162" y="274679"/>
                  <a:pt x="282960" y="276440"/>
                  <a:pt x="284643" y="277401"/>
                </a:cubicBezTo>
                <a:cubicBezTo>
                  <a:pt x="287128" y="278682"/>
                  <a:pt x="290654" y="277961"/>
                  <a:pt x="292819" y="279802"/>
                </a:cubicBezTo>
                <a:cubicBezTo>
                  <a:pt x="287609" y="284685"/>
                  <a:pt x="281196" y="287887"/>
                  <a:pt x="273902" y="286366"/>
                </a:cubicBezTo>
                <a:cubicBezTo>
                  <a:pt x="271177" y="285806"/>
                  <a:pt x="270615" y="284765"/>
                  <a:pt x="269814" y="282204"/>
                </a:cubicBezTo>
                <a:cubicBezTo>
                  <a:pt x="269253" y="280042"/>
                  <a:pt x="268772" y="277881"/>
                  <a:pt x="267249" y="276200"/>
                </a:cubicBezTo>
                <a:cubicBezTo>
                  <a:pt x="266608" y="275480"/>
                  <a:pt x="265646" y="275400"/>
                  <a:pt x="266207" y="274599"/>
                </a:cubicBezTo>
                <a:cubicBezTo>
                  <a:pt x="266608" y="273879"/>
                  <a:pt x="267089" y="273239"/>
                  <a:pt x="267489" y="272598"/>
                </a:cubicBezTo>
                <a:cubicBezTo>
                  <a:pt x="272299" y="265394"/>
                  <a:pt x="277108" y="258110"/>
                  <a:pt x="281917" y="250906"/>
                </a:cubicBezTo>
                <a:cubicBezTo>
                  <a:pt x="280395" y="252827"/>
                  <a:pt x="278631" y="254749"/>
                  <a:pt x="277268" y="256510"/>
                </a:cubicBezTo>
                <a:cubicBezTo>
                  <a:pt x="273501" y="261312"/>
                  <a:pt x="269814" y="266195"/>
                  <a:pt x="266047" y="271078"/>
                </a:cubicBezTo>
                <a:cubicBezTo>
                  <a:pt x="265085" y="272278"/>
                  <a:pt x="264684" y="273879"/>
                  <a:pt x="263241" y="273159"/>
                </a:cubicBezTo>
                <a:cubicBezTo>
                  <a:pt x="261398" y="272198"/>
                  <a:pt x="259394" y="272038"/>
                  <a:pt x="257390" y="272198"/>
                </a:cubicBezTo>
                <a:cubicBezTo>
                  <a:pt x="257069" y="272198"/>
                  <a:pt x="256748" y="272198"/>
                  <a:pt x="256428" y="272278"/>
                </a:cubicBezTo>
                <a:cubicBezTo>
                  <a:pt x="256508" y="274039"/>
                  <a:pt x="256588" y="275800"/>
                  <a:pt x="256668" y="277561"/>
                </a:cubicBezTo>
                <a:cubicBezTo>
                  <a:pt x="256748" y="278281"/>
                  <a:pt x="256829" y="279002"/>
                  <a:pt x="256909" y="279722"/>
                </a:cubicBezTo>
                <a:cubicBezTo>
                  <a:pt x="256989" y="280363"/>
                  <a:pt x="257229" y="281323"/>
                  <a:pt x="257470" y="282364"/>
                </a:cubicBezTo>
                <a:cubicBezTo>
                  <a:pt x="258191" y="281403"/>
                  <a:pt x="258833" y="280523"/>
                  <a:pt x="259554" y="279642"/>
                </a:cubicBezTo>
                <a:cubicBezTo>
                  <a:pt x="260836" y="277961"/>
                  <a:pt x="262039" y="276280"/>
                  <a:pt x="263321" y="274599"/>
                </a:cubicBezTo>
                <a:cubicBezTo>
                  <a:pt x="264363" y="273239"/>
                  <a:pt x="264524" y="273959"/>
                  <a:pt x="265886" y="275000"/>
                </a:cubicBezTo>
                <a:cubicBezTo>
                  <a:pt x="263482" y="278522"/>
                  <a:pt x="261077" y="282124"/>
                  <a:pt x="258672" y="285646"/>
                </a:cubicBezTo>
                <a:cubicBezTo>
                  <a:pt x="260516" y="289888"/>
                  <a:pt x="262760" y="293890"/>
                  <a:pt x="265245" y="297892"/>
                </a:cubicBezTo>
                <a:cubicBezTo>
                  <a:pt x="266207" y="299493"/>
                  <a:pt x="268371" y="300053"/>
                  <a:pt x="269974" y="299093"/>
                </a:cubicBezTo>
                <a:cubicBezTo>
                  <a:pt x="272619" y="297492"/>
                  <a:pt x="275184" y="295811"/>
                  <a:pt x="277509" y="293970"/>
                </a:cubicBezTo>
                <a:cubicBezTo>
                  <a:pt x="278952" y="292769"/>
                  <a:pt x="279112" y="292930"/>
                  <a:pt x="277910" y="294370"/>
                </a:cubicBezTo>
                <a:cubicBezTo>
                  <a:pt x="275906" y="297012"/>
                  <a:pt x="273822" y="299573"/>
                  <a:pt x="271738" y="302135"/>
                </a:cubicBezTo>
                <a:cubicBezTo>
                  <a:pt x="270615" y="303575"/>
                  <a:pt x="270455" y="306057"/>
                  <a:pt x="271417" y="307578"/>
                </a:cubicBezTo>
                <a:cubicBezTo>
                  <a:pt x="277188" y="316623"/>
                  <a:pt x="282479" y="325908"/>
                  <a:pt x="283280" y="336473"/>
                </a:cubicBezTo>
                <a:cubicBezTo>
                  <a:pt x="283440" y="338715"/>
                  <a:pt x="283521" y="340956"/>
                  <a:pt x="283521" y="343197"/>
                </a:cubicBezTo>
                <a:cubicBezTo>
                  <a:pt x="283521" y="345038"/>
                  <a:pt x="284242" y="345278"/>
                  <a:pt x="285364" y="343837"/>
                </a:cubicBezTo>
                <a:cubicBezTo>
                  <a:pt x="295464" y="330950"/>
                  <a:pt x="311816" y="322386"/>
                  <a:pt x="321515" y="309098"/>
                </a:cubicBezTo>
                <a:cubicBezTo>
                  <a:pt x="323518" y="306377"/>
                  <a:pt x="325202" y="303415"/>
                  <a:pt x="326645" y="300294"/>
                </a:cubicBezTo>
                <a:cubicBezTo>
                  <a:pt x="327366" y="298613"/>
                  <a:pt x="327767" y="296772"/>
                  <a:pt x="327446" y="296211"/>
                </a:cubicBezTo>
                <a:cubicBezTo>
                  <a:pt x="327206" y="295651"/>
                  <a:pt x="327206" y="295571"/>
                  <a:pt x="327526" y="295971"/>
                </a:cubicBezTo>
                <a:cubicBezTo>
                  <a:pt x="327847" y="296371"/>
                  <a:pt x="328729" y="295331"/>
                  <a:pt x="329290" y="293570"/>
                </a:cubicBezTo>
                <a:cubicBezTo>
                  <a:pt x="330652" y="289648"/>
                  <a:pt x="331694" y="285565"/>
                  <a:pt x="332576" y="281323"/>
                </a:cubicBezTo>
                <a:cubicBezTo>
                  <a:pt x="333458" y="276921"/>
                  <a:pt x="335141" y="272278"/>
                  <a:pt x="333217" y="266915"/>
                </a:cubicBezTo>
                <a:cubicBezTo>
                  <a:pt x="331534" y="262353"/>
                  <a:pt x="327847" y="257710"/>
                  <a:pt x="325282" y="253148"/>
                </a:cubicBezTo>
                <a:cubicBezTo>
                  <a:pt x="320312" y="244103"/>
                  <a:pt x="315984" y="235138"/>
                  <a:pt x="311896" y="226173"/>
                </a:cubicBezTo>
                <a:cubicBezTo>
                  <a:pt x="311094" y="224492"/>
                  <a:pt x="311255" y="224412"/>
                  <a:pt x="312457" y="225853"/>
                </a:cubicBezTo>
                <a:cubicBezTo>
                  <a:pt x="318469" y="233537"/>
                  <a:pt x="327927" y="239700"/>
                  <a:pt x="334500" y="247064"/>
                </a:cubicBezTo>
                <a:cubicBezTo>
                  <a:pt x="335782" y="248505"/>
                  <a:pt x="336824" y="248185"/>
                  <a:pt x="337145" y="246344"/>
                </a:cubicBezTo>
                <a:cubicBezTo>
                  <a:pt x="343958" y="201920"/>
                  <a:pt x="369608" y="166540"/>
                  <a:pt x="425958" y="159336"/>
                </a:cubicBezTo>
                <a:cubicBezTo>
                  <a:pt x="455536" y="155574"/>
                  <a:pt x="488400" y="157415"/>
                  <a:pt x="515172" y="149651"/>
                </a:cubicBezTo>
                <a:cubicBezTo>
                  <a:pt x="528478" y="145809"/>
                  <a:pt x="543307" y="140526"/>
                  <a:pt x="550761" y="131321"/>
                </a:cubicBezTo>
                <a:cubicBezTo>
                  <a:pt x="558055" y="122356"/>
                  <a:pt x="554288" y="107788"/>
                  <a:pt x="557013" y="96422"/>
                </a:cubicBezTo>
                <a:cubicBezTo>
                  <a:pt x="557414" y="94581"/>
                  <a:pt x="557815" y="94741"/>
                  <a:pt x="557815" y="96582"/>
                </a:cubicBezTo>
                <a:cubicBezTo>
                  <a:pt x="557975" y="103225"/>
                  <a:pt x="560460" y="110269"/>
                  <a:pt x="562785" y="117473"/>
                </a:cubicBezTo>
                <a:cubicBezTo>
                  <a:pt x="563346" y="119234"/>
                  <a:pt x="564788" y="119554"/>
                  <a:pt x="566071" y="118194"/>
                </a:cubicBezTo>
                <a:cubicBezTo>
                  <a:pt x="569437" y="114432"/>
                  <a:pt x="572564" y="110509"/>
                  <a:pt x="575289" y="106267"/>
                </a:cubicBezTo>
                <a:cubicBezTo>
                  <a:pt x="576571" y="104186"/>
                  <a:pt x="577613" y="102025"/>
                  <a:pt x="578655" y="99864"/>
                </a:cubicBezTo>
                <a:cubicBezTo>
                  <a:pt x="579377" y="98503"/>
                  <a:pt x="581621" y="96822"/>
                  <a:pt x="582262" y="97302"/>
                </a:cubicBezTo>
                <a:cubicBezTo>
                  <a:pt x="582343" y="97142"/>
                  <a:pt x="582343" y="96982"/>
                  <a:pt x="582423" y="96902"/>
                </a:cubicBezTo>
                <a:cubicBezTo>
                  <a:pt x="584587" y="90819"/>
                  <a:pt x="586751" y="84815"/>
                  <a:pt x="588915" y="78732"/>
                </a:cubicBezTo>
                <a:cubicBezTo>
                  <a:pt x="588114" y="80413"/>
                  <a:pt x="587232" y="82094"/>
                  <a:pt x="586511" y="83615"/>
                </a:cubicBezTo>
                <a:cubicBezTo>
                  <a:pt x="584747" y="87777"/>
                  <a:pt x="582904" y="91939"/>
                  <a:pt x="581140" y="96101"/>
                </a:cubicBezTo>
                <a:cubicBezTo>
                  <a:pt x="580659" y="97062"/>
                  <a:pt x="580659" y="98343"/>
                  <a:pt x="579457" y="98103"/>
                </a:cubicBezTo>
                <a:cubicBezTo>
                  <a:pt x="578014" y="97702"/>
                  <a:pt x="576571" y="97942"/>
                  <a:pt x="575129" y="98423"/>
                </a:cubicBezTo>
                <a:cubicBezTo>
                  <a:pt x="573365" y="98983"/>
                  <a:pt x="571842" y="99703"/>
                  <a:pt x="570319" y="98343"/>
                </a:cubicBezTo>
                <a:cubicBezTo>
                  <a:pt x="566071" y="94421"/>
                  <a:pt x="565350" y="88897"/>
                  <a:pt x="566392" y="83535"/>
                </a:cubicBezTo>
                <a:cubicBezTo>
                  <a:pt x="568235" y="84095"/>
                  <a:pt x="569357" y="86336"/>
                  <a:pt x="570880" y="87457"/>
                </a:cubicBezTo>
                <a:cubicBezTo>
                  <a:pt x="571762" y="88097"/>
                  <a:pt x="573125" y="87457"/>
                  <a:pt x="572644" y="86256"/>
                </a:cubicBezTo>
                <a:cubicBezTo>
                  <a:pt x="572163" y="85215"/>
                  <a:pt x="571121" y="84415"/>
                  <a:pt x="570319" y="83615"/>
                </a:cubicBezTo>
                <a:cubicBezTo>
                  <a:pt x="569518" y="82974"/>
                  <a:pt x="568716" y="82334"/>
                  <a:pt x="568075" y="81533"/>
                </a:cubicBezTo>
                <a:cubicBezTo>
                  <a:pt x="567273" y="80733"/>
                  <a:pt x="568395" y="78092"/>
                  <a:pt x="568796" y="77211"/>
                </a:cubicBezTo>
                <a:cubicBezTo>
                  <a:pt x="570079" y="74410"/>
                  <a:pt x="571922" y="71848"/>
                  <a:pt x="573205" y="68967"/>
                </a:cubicBezTo>
                <a:cubicBezTo>
                  <a:pt x="575529" y="71848"/>
                  <a:pt x="578655" y="74329"/>
                  <a:pt x="578495" y="78332"/>
                </a:cubicBezTo>
                <a:cubicBezTo>
                  <a:pt x="578495" y="79612"/>
                  <a:pt x="578094" y="81694"/>
                  <a:pt x="579457" y="82494"/>
                </a:cubicBezTo>
                <a:cubicBezTo>
                  <a:pt x="580739" y="83294"/>
                  <a:pt x="581381" y="81293"/>
                  <a:pt x="581220" y="80413"/>
                </a:cubicBezTo>
                <a:cubicBezTo>
                  <a:pt x="581060" y="78492"/>
                  <a:pt x="580018" y="76811"/>
                  <a:pt x="580259" y="74810"/>
                </a:cubicBezTo>
                <a:cubicBezTo>
                  <a:pt x="580499" y="72408"/>
                  <a:pt x="582262" y="71048"/>
                  <a:pt x="584186" y="69847"/>
                </a:cubicBezTo>
                <a:cubicBezTo>
                  <a:pt x="587473" y="67846"/>
                  <a:pt x="591160" y="66645"/>
                  <a:pt x="594446" y="64484"/>
                </a:cubicBezTo>
                <a:cubicBezTo>
                  <a:pt x="595248" y="68006"/>
                  <a:pt x="596931" y="71208"/>
                  <a:pt x="597973" y="74730"/>
                </a:cubicBezTo>
                <a:cubicBezTo>
                  <a:pt x="598534" y="76571"/>
                  <a:pt x="599175" y="78652"/>
                  <a:pt x="598374" y="80493"/>
                </a:cubicBezTo>
                <a:cubicBezTo>
                  <a:pt x="597492" y="82654"/>
                  <a:pt x="595488" y="83455"/>
                  <a:pt x="593645" y="84655"/>
                </a:cubicBezTo>
                <a:cubicBezTo>
                  <a:pt x="592843" y="85215"/>
                  <a:pt x="591641" y="86496"/>
                  <a:pt x="592442" y="87457"/>
                </a:cubicBezTo>
                <a:cubicBezTo>
                  <a:pt x="593404" y="88817"/>
                  <a:pt x="595568" y="86736"/>
                  <a:pt x="596129" y="85936"/>
                </a:cubicBezTo>
                <a:cubicBezTo>
                  <a:pt x="598694" y="82414"/>
                  <a:pt x="602863" y="82814"/>
                  <a:pt x="606790" y="82254"/>
                </a:cubicBezTo>
                <a:cubicBezTo>
                  <a:pt x="605909" y="84975"/>
                  <a:pt x="605347" y="87777"/>
                  <a:pt x="604626" y="90498"/>
                </a:cubicBezTo>
                <a:cubicBezTo>
                  <a:pt x="604145" y="92099"/>
                  <a:pt x="603344" y="93540"/>
                  <a:pt x="602382" y="94901"/>
                </a:cubicBezTo>
                <a:cubicBezTo>
                  <a:pt x="601259" y="95141"/>
                  <a:pt x="600057" y="94981"/>
                  <a:pt x="598935" y="94901"/>
                </a:cubicBezTo>
                <a:cubicBezTo>
                  <a:pt x="597893" y="94901"/>
                  <a:pt x="596771" y="94821"/>
                  <a:pt x="595809" y="95141"/>
                </a:cubicBezTo>
                <a:cubicBezTo>
                  <a:pt x="594687" y="95381"/>
                  <a:pt x="594206" y="96902"/>
                  <a:pt x="595568" y="97222"/>
                </a:cubicBezTo>
                <a:cubicBezTo>
                  <a:pt x="597572" y="97702"/>
                  <a:pt x="599977" y="96582"/>
                  <a:pt x="601821" y="97542"/>
                </a:cubicBezTo>
                <a:cubicBezTo>
                  <a:pt x="599015" y="101945"/>
                  <a:pt x="595007" y="105387"/>
                  <a:pt x="589476" y="105627"/>
                </a:cubicBezTo>
                <a:cubicBezTo>
                  <a:pt x="587473" y="105707"/>
                  <a:pt x="586831" y="105066"/>
                  <a:pt x="585869" y="103305"/>
                </a:cubicBezTo>
                <a:cubicBezTo>
                  <a:pt x="584988" y="101945"/>
                  <a:pt x="584266" y="100504"/>
                  <a:pt x="582904" y="99543"/>
                </a:cubicBezTo>
                <a:cubicBezTo>
                  <a:pt x="582663" y="99383"/>
                  <a:pt x="582423" y="99303"/>
                  <a:pt x="582262" y="99223"/>
                </a:cubicBezTo>
                <a:cubicBezTo>
                  <a:pt x="581862" y="100504"/>
                  <a:pt x="581140" y="102265"/>
                  <a:pt x="579697" y="104986"/>
                </a:cubicBezTo>
                <a:cubicBezTo>
                  <a:pt x="579457" y="105307"/>
                  <a:pt x="579297" y="105627"/>
                  <a:pt x="579136" y="105947"/>
                </a:cubicBezTo>
                <a:cubicBezTo>
                  <a:pt x="578495" y="107708"/>
                  <a:pt x="577854" y="109549"/>
                  <a:pt x="577213" y="111310"/>
                </a:cubicBezTo>
                <a:cubicBezTo>
                  <a:pt x="576972" y="111230"/>
                  <a:pt x="576732" y="111150"/>
                  <a:pt x="576491" y="111070"/>
                </a:cubicBezTo>
                <a:cubicBezTo>
                  <a:pt x="575609" y="112751"/>
                  <a:pt x="574648" y="114512"/>
                  <a:pt x="573606" y="116112"/>
                </a:cubicBezTo>
                <a:cubicBezTo>
                  <a:pt x="568476" y="124037"/>
                  <a:pt x="562143" y="131081"/>
                  <a:pt x="554689" y="137244"/>
                </a:cubicBezTo>
                <a:cubicBezTo>
                  <a:pt x="543707" y="146289"/>
                  <a:pt x="529600" y="153573"/>
                  <a:pt x="513489" y="158856"/>
                </a:cubicBezTo>
                <a:cubicBezTo>
                  <a:pt x="512206" y="160697"/>
                  <a:pt x="509401" y="161417"/>
                  <a:pt x="507717" y="162858"/>
                </a:cubicBezTo>
                <a:cubicBezTo>
                  <a:pt x="506675" y="163739"/>
                  <a:pt x="506996" y="165500"/>
                  <a:pt x="508599" y="165259"/>
                </a:cubicBezTo>
                <a:cubicBezTo>
                  <a:pt x="509962" y="165019"/>
                  <a:pt x="511244" y="164059"/>
                  <a:pt x="512366" y="163258"/>
                </a:cubicBezTo>
                <a:cubicBezTo>
                  <a:pt x="513328" y="162538"/>
                  <a:pt x="514370" y="161737"/>
                  <a:pt x="515492" y="161177"/>
                </a:cubicBezTo>
                <a:cubicBezTo>
                  <a:pt x="516695" y="160537"/>
                  <a:pt x="519420" y="162618"/>
                  <a:pt x="520382" y="163338"/>
                </a:cubicBezTo>
                <a:cubicBezTo>
                  <a:pt x="523348" y="165660"/>
                  <a:pt x="525833" y="168541"/>
                  <a:pt x="528878" y="170782"/>
                </a:cubicBezTo>
                <a:cubicBezTo>
                  <a:pt x="524791" y="172703"/>
                  <a:pt x="521023" y="175745"/>
                  <a:pt x="516294" y="174464"/>
                </a:cubicBezTo>
                <a:cubicBezTo>
                  <a:pt x="514771" y="173984"/>
                  <a:pt x="512446" y="173024"/>
                  <a:pt x="511164" y="174384"/>
                </a:cubicBezTo>
                <a:cubicBezTo>
                  <a:pt x="509801" y="175665"/>
                  <a:pt x="512046" y="176946"/>
                  <a:pt x="513088" y="177106"/>
                </a:cubicBezTo>
                <a:cubicBezTo>
                  <a:pt x="515412" y="177426"/>
                  <a:pt x="517657" y="176626"/>
                  <a:pt x="519981" y="177426"/>
                </a:cubicBezTo>
                <a:cubicBezTo>
                  <a:pt x="522787" y="178467"/>
                  <a:pt x="523829" y="180948"/>
                  <a:pt x="524710" y="183509"/>
                </a:cubicBezTo>
                <a:cubicBezTo>
                  <a:pt x="526153" y="187992"/>
                  <a:pt x="526554" y="192714"/>
                  <a:pt x="528157" y="197117"/>
                </a:cubicBezTo>
                <a:cubicBezTo>
                  <a:pt x="523748" y="197117"/>
                  <a:pt x="519420" y="198238"/>
                  <a:pt x="515011" y="198398"/>
                </a:cubicBezTo>
                <a:cubicBezTo>
                  <a:pt x="512687" y="198558"/>
                  <a:pt x="510042" y="198718"/>
                  <a:pt x="508038" y="197197"/>
                </a:cubicBezTo>
                <a:cubicBezTo>
                  <a:pt x="505794" y="195516"/>
                  <a:pt x="505393" y="192955"/>
                  <a:pt x="504511" y="190473"/>
                </a:cubicBezTo>
                <a:cubicBezTo>
                  <a:pt x="504110" y="189353"/>
                  <a:pt x="502988" y="187592"/>
                  <a:pt x="501545" y="188232"/>
                </a:cubicBezTo>
                <a:cubicBezTo>
                  <a:pt x="499702" y="189032"/>
                  <a:pt x="501545" y="192154"/>
                  <a:pt x="502267" y="193035"/>
                </a:cubicBezTo>
                <a:cubicBezTo>
                  <a:pt x="505713" y="197117"/>
                  <a:pt x="504030" y="201920"/>
                  <a:pt x="503629" y="206722"/>
                </a:cubicBezTo>
                <a:cubicBezTo>
                  <a:pt x="500664" y="204801"/>
                  <a:pt x="497537" y="203440"/>
                  <a:pt x="494492" y="201759"/>
                </a:cubicBezTo>
                <a:cubicBezTo>
                  <a:pt x="492728" y="200719"/>
                  <a:pt x="491285" y="199358"/>
                  <a:pt x="489923" y="197837"/>
                </a:cubicBezTo>
                <a:cubicBezTo>
                  <a:pt x="489923" y="196477"/>
                  <a:pt x="490484" y="195036"/>
                  <a:pt x="490884" y="193755"/>
                </a:cubicBezTo>
                <a:cubicBezTo>
                  <a:pt x="491205" y="192554"/>
                  <a:pt x="491606" y="191274"/>
                  <a:pt x="491526" y="189993"/>
                </a:cubicBezTo>
                <a:cubicBezTo>
                  <a:pt x="491526" y="188632"/>
                  <a:pt x="489923" y="187672"/>
                  <a:pt x="489121" y="189193"/>
                </a:cubicBezTo>
                <a:cubicBezTo>
                  <a:pt x="487919" y="191354"/>
                  <a:pt x="488640" y="194555"/>
                  <a:pt x="486957" y="196477"/>
                </a:cubicBezTo>
                <a:cubicBezTo>
                  <a:pt x="482548" y="191914"/>
                  <a:pt x="479582" y="186151"/>
                  <a:pt x="480945" y="179587"/>
                </a:cubicBezTo>
                <a:cubicBezTo>
                  <a:pt x="481426" y="177186"/>
                  <a:pt x="482388" y="176626"/>
                  <a:pt x="484632" y="175905"/>
                </a:cubicBezTo>
                <a:cubicBezTo>
                  <a:pt x="486556" y="175345"/>
                  <a:pt x="488480" y="174945"/>
                  <a:pt x="490003" y="173504"/>
                </a:cubicBezTo>
                <a:cubicBezTo>
                  <a:pt x="490644" y="173024"/>
                  <a:pt x="490724" y="172143"/>
                  <a:pt x="491446" y="172623"/>
                </a:cubicBezTo>
                <a:cubicBezTo>
                  <a:pt x="492087" y="173024"/>
                  <a:pt x="492648" y="173344"/>
                  <a:pt x="493289" y="173744"/>
                </a:cubicBezTo>
                <a:cubicBezTo>
                  <a:pt x="499782" y="177986"/>
                  <a:pt x="506355" y="182309"/>
                  <a:pt x="512847" y="186551"/>
                </a:cubicBezTo>
                <a:cubicBezTo>
                  <a:pt x="511084" y="185190"/>
                  <a:pt x="509401" y="183589"/>
                  <a:pt x="507797" y="182389"/>
                </a:cubicBezTo>
                <a:cubicBezTo>
                  <a:pt x="503389" y="179107"/>
                  <a:pt x="498980" y="175745"/>
                  <a:pt x="494572" y="172463"/>
                </a:cubicBezTo>
                <a:cubicBezTo>
                  <a:pt x="493530" y="171663"/>
                  <a:pt x="492087" y="171183"/>
                  <a:pt x="492728" y="169982"/>
                </a:cubicBezTo>
                <a:cubicBezTo>
                  <a:pt x="493610" y="168301"/>
                  <a:pt x="493690" y="166540"/>
                  <a:pt x="493530" y="164699"/>
                </a:cubicBezTo>
                <a:cubicBezTo>
                  <a:pt x="493530" y="164459"/>
                  <a:pt x="493530" y="164219"/>
                  <a:pt x="493530" y="164059"/>
                </a:cubicBezTo>
                <a:cubicBezTo>
                  <a:pt x="490804" y="164619"/>
                  <a:pt x="488079" y="165099"/>
                  <a:pt x="485354" y="165500"/>
                </a:cubicBezTo>
                <a:cubicBezTo>
                  <a:pt x="485835" y="165900"/>
                  <a:pt x="486396" y="166300"/>
                  <a:pt x="486877" y="166700"/>
                </a:cubicBezTo>
                <a:cubicBezTo>
                  <a:pt x="488400" y="167821"/>
                  <a:pt x="489923" y="168941"/>
                  <a:pt x="491446" y="170062"/>
                </a:cubicBezTo>
                <a:cubicBezTo>
                  <a:pt x="492648" y="170943"/>
                  <a:pt x="492007" y="171103"/>
                  <a:pt x="491125" y="172383"/>
                </a:cubicBezTo>
                <a:cubicBezTo>
                  <a:pt x="487919" y="170222"/>
                  <a:pt x="484793" y="168141"/>
                  <a:pt x="481667" y="166060"/>
                </a:cubicBezTo>
                <a:cubicBezTo>
                  <a:pt x="467479" y="168061"/>
                  <a:pt x="452570" y="168621"/>
                  <a:pt x="437340" y="167661"/>
                </a:cubicBezTo>
                <a:cubicBezTo>
                  <a:pt x="435497" y="167501"/>
                  <a:pt x="435256" y="168141"/>
                  <a:pt x="436939" y="168941"/>
                </a:cubicBezTo>
                <a:cubicBezTo>
                  <a:pt x="445757" y="173264"/>
                  <a:pt x="457700" y="175265"/>
                  <a:pt x="466196" y="176065"/>
                </a:cubicBezTo>
                <a:cubicBezTo>
                  <a:pt x="468040" y="176225"/>
                  <a:pt x="468200" y="177026"/>
                  <a:pt x="466437" y="177666"/>
                </a:cubicBezTo>
                <a:cubicBezTo>
                  <a:pt x="458902" y="180628"/>
                  <a:pt x="448402" y="181668"/>
                  <a:pt x="437581" y="177426"/>
                </a:cubicBezTo>
                <a:cubicBezTo>
                  <a:pt x="434054" y="176065"/>
                  <a:pt x="431409" y="173584"/>
                  <a:pt x="428683" y="171183"/>
                </a:cubicBezTo>
                <a:cubicBezTo>
                  <a:pt x="424595" y="167581"/>
                  <a:pt x="423473" y="169182"/>
                  <a:pt x="419866" y="169982"/>
                </a:cubicBezTo>
                <a:cubicBezTo>
                  <a:pt x="414015" y="171183"/>
                  <a:pt x="408324" y="172703"/>
                  <a:pt x="403033" y="174705"/>
                </a:cubicBezTo>
                <a:cubicBezTo>
                  <a:pt x="380750" y="183109"/>
                  <a:pt x="366081" y="199198"/>
                  <a:pt x="359188" y="218889"/>
                </a:cubicBezTo>
                <a:cubicBezTo>
                  <a:pt x="351814" y="239860"/>
                  <a:pt x="352455" y="264354"/>
                  <a:pt x="349489" y="287086"/>
                </a:cubicBezTo>
                <a:cubicBezTo>
                  <a:pt x="348447" y="294690"/>
                  <a:pt x="346603" y="301574"/>
                  <a:pt x="344038" y="308058"/>
                </a:cubicBezTo>
                <a:cubicBezTo>
                  <a:pt x="343317" y="309819"/>
                  <a:pt x="343878" y="312140"/>
                  <a:pt x="345241" y="313421"/>
                </a:cubicBezTo>
                <a:cubicBezTo>
                  <a:pt x="347325" y="315262"/>
                  <a:pt x="349249" y="317183"/>
                  <a:pt x="351012" y="319104"/>
                </a:cubicBezTo>
                <a:cubicBezTo>
                  <a:pt x="352295" y="320545"/>
                  <a:pt x="353337" y="320225"/>
                  <a:pt x="353657" y="318383"/>
                </a:cubicBezTo>
                <a:cubicBezTo>
                  <a:pt x="358066" y="289808"/>
                  <a:pt x="370250" y="264994"/>
                  <a:pt x="393415" y="248985"/>
                </a:cubicBezTo>
                <a:cubicBezTo>
                  <a:pt x="392052" y="246984"/>
                  <a:pt x="390689" y="244903"/>
                  <a:pt x="389327" y="242902"/>
                </a:cubicBezTo>
                <a:cubicBezTo>
                  <a:pt x="390208" y="242262"/>
                  <a:pt x="390289" y="241861"/>
                  <a:pt x="390930" y="242662"/>
                </a:cubicBezTo>
                <a:cubicBezTo>
                  <a:pt x="391651" y="243702"/>
                  <a:pt x="392453" y="244663"/>
                  <a:pt x="393174" y="245704"/>
                </a:cubicBezTo>
                <a:cubicBezTo>
                  <a:pt x="393735" y="246504"/>
                  <a:pt x="394296" y="247224"/>
                  <a:pt x="394857" y="248025"/>
                </a:cubicBezTo>
                <a:cubicBezTo>
                  <a:pt x="407522" y="239700"/>
                  <a:pt x="423153" y="233857"/>
                  <a:pt x="442470" y="231376"/>
                </a:cubicBezTo>
                <a:cubicBezTo>
                  <a:pt x="472048" y="227614"/>
                  <a:pt x="504912" y="229455"/>
                  <a:pt x="531684" y="221690"/>
                </a:cubicBezTo>
                <a:cubicBezTo>
                  <a:pt x="544990" y="217768"/>
                  <a:pt x="559819" y="212565"/>
                  <a:pt x="567273" y="203360"/>
                </a:cubicBezTo>
                <a:cubicBezTo>
                  <a:pt x="574567" y="194395"/>
                  <a:pt x="570800" y="179827"/>
                  <a:pt x="573525" y="168461"/>
                </a:cubicBezTo>
                <a:cubicBezTo>
                  <a:pt x="574006" y="166620"/>
                  <a:pt x="574327" y="166700"/>
                  <a:pt x="574327" y="168541"/>
                </a:cubicBezTo>
                <a:cubicBezTo>
                  <a:pt x="574487" y="175185"/>
                  <a:pt x="576972" y="182309"/>
                  <a:pt x="579297" y="189513"/>
                </a:cubicBezTo>
                <a:cubicBezTo>
                  <a:pt x="579858" y="191274"/>
                  <a:pt x="581301" y="191594"/>
                  <a:pt x="582583" y="190233"/>
                </a:cubicBezTo>
                <a:cubicBezTo>
                  <a:pt x="585950" y="186471"/>
                  <a:pt x="589076" y="182549"/>
                  <a:pt x="591801" y="178307"/>
                </a:cubicBezTo>
                <a:cubicBezTo>
                  <a:pt x="593084" y="176225"/>
                  <a:pt x="594126" y="174064"/>
                  <a:pt x="595248" y="171903"/>
                </a:cubicBezTo>
                <a:cubicBezTo>
                  <a:pt x="596049" y="170302"/>
                  <a:pt x="599095" y="168061"/>
                  <a:pt x="599015" y="169902"/>
                </a:cubicBezTo>
                <a:cubicBezTo>
                  <a:pt x="598935" y="171103"/>
                  <a:pt x="598214" y="173184"/>
                  <a:pt x="596129" y="176946"/>
                </a:cubicBezTo>
                <a:cubicBezTo>
                  <a:pt x="594126" y="180708"/>
                  <a:pt x="592362" y="184630"/>
                  <a:pt x="590118" y="188152"/>
                </a:cubicBezTo>
                <a:cubicBezTo>
                  <a:pt x="584988" y="196076"/>
                  <a:pt x="578655" y="203120"/>
                  <a:pt x="571201" y="209284"/>
                </a:cubicBezTo>
                <a:cubicBezTo>
                  <a:pt x="551482" y="225452"/>
                  <a:pt x="521825" y="236178"/>
                  <a:pt x="488480" y="239220"/>
                </a:cubicBezTo>
                <a:cubicBezTo>
                  <a:pt x="491045" y="241381"/>
                  <a:pt x="493369" y="243943"/>
                  <a:pt x="496014" y="245944"/>
                </a:cubicBezTo>
                <a:cubicBezTo>
                  <a:pt x="491927" y="247865"/>
                  <a:pt x="488159" y="250906"/>
                  <a:pt x="483430" y="249546"/>
                </a:cubicBezTo>
                <a:cubicBezTo>
                  <a:pt x="481987" y="249145"/>
                  <a:pt x="479663" y="248185"/>
                  <a:pt x="478300" y="249546"/>
                </a:cubicBezTo>
                <a:cubicBezTo>
                  <a:pt x="477017" y="250826"/>
                  <a:pt x="479182" y="252107"/>
                  <a:pt x="480224" y="252267"/>
                </a:cubicBezTo>
                <a:cubicBezTo>
                  <a:pt x="482548" y="252587"/>
                  <a:pt x="484793" y="251787"/>
                  <a:pt x="487117" y="252587"/>
                </a:cubicBezTo>
                <a:cubicBezTo>
                  <a:pt x="489923" y="253628"/>
                  <a:pt x="490965" y="256029"/>
                  <a:pt x="491846" y="258671"/>
                </a:cubicBezTo>
                <a:cubicBezTo>
                  <a:pt x="493289" y="263153"/>
                  <a:pt x="493690" y="267876"/>
                  <a:pt x="495373" y="272278"/>
                </a:cubicBezTo>
                <a:cubicBezTo>
                  <a:pt x="490884" y="272278"/>
                  <a:pt x="486636" y="273319"/>
                  <a:pt x="482228" y="273559"/>
                </a:cubicBezTo>
                <a:cubicBezTo>
                  <a:pt x="479823" y="273719"/>
                  <a:pt x="477178" y="273879"/>
                  <a:pt x="475174" y="272358"/>
                </a:cubicBezTo>
                <a:cubicBezTo>
                  <a:pt x="472930" y="270677"/>
                  <a:pt x="472529" y="268116"/>
                  <a:pt x="471647" y="265635"/>
                </a:cubicBezTo>
                <a:cubicBezTo>
                  <a:pt x="471246" y="264514"/>
                  <a:pt x="470124" y="262753"/>
                  <a:pt x="468681" y="263393"/>
                </a:cubicBezTo>
                <a:cubicBezTo>
                  <a:pt x="466838" y="264194"/>
                  <a:pt x="468681" y="267315"/>
                  <a:pt x="469403" y="268196"/>
                </a:cubicBezTo>
                <a:cubicBezTo>
                  <a:pt x="472849" y="272278"/>
                  <a:pt x="471166" y="277081"/>
                  <a:pt x="470765" y="281803"/>
                </a:cubicBezTo>
                <a:cubicBezTo>
                  <a:pt x="467800" y="279962"/>
                  <a:pt x="464673" y="278602"/>
                  <a:pt x="461627" y="276921"/>
                </a:cubicBezTo>
                <a:cubicBezTo>
                  <a:pt x="459864" y="275880"/>
                  <a:pt x="458421" y="274519"/>
                  <a:pt x="457139" y="272999"/>
                </a:cubicBezTo>
                <a:cubicBezTo>
                  <a:pt x="457139" y="271558"/>
                  <a:pt x="457620" y="270197"/>
                  <a:pt x="458020" y="268916"/>
                </a:cubicBezTo>
                <a:cubicBezTo>
                  <a:pt x="458341" y="267716"/>
                  <a:pt x="458742" y="266435"/>
                  <a:pt x="458742" y="265154"/>
                </a:cubicBezTo>
                <a:cubicBezTo>
                  <a:pt x="458662" y="263794"/>
                  <a:pt x="457059" y="262753"/>
                  <a:pt x="456257" y="264354"/>
                </a:cubicBezTo>
                <a:cubicBezTo>
                  <a:pt x="455055" y="266515"/>
                  <a:pt x="455776" y="269637"/>
                  <a:pt x="454173" y="271638"/>
                </a:cubicBezTo>
                <a:cubicBezTo>
                  <a:pt x="449684" y="266995"/>
                  <a:pt x="446718" y="261232"/>
                  <a:pt x="448081" y="254749"/>
                </a:cubicBezTo>
                <a:cubicBezTo>
                  <a:pt x="448562" y="252347"/>
                  <a:pt x="449524" y="251787"/>
                  <a:pt x="451768" y="251067"/>
                </a:cubicBezTo>
                <a:cubicBezTo>
                  <a:pt x="453692" y="250506"/>
                  <a:pt x="455616" y="250026"/>
                  <a:pt x="457139" y="248665"/>
                </a:cubicBezTo>
                <a:cubicBezTo>
                  <a:pt x="457780" y="248105"/>
                  <a:pt x="457860" y="247224"/>
                  <a:pt x="458662" y="247705"/>
                </a:cubicBezTo>
                <a:cubicBezTo>
                  <a:pt x="459223" y="248105"/>
                  <a:pt x="459784" y="248505"/>
                  <a:pt x="460425" y="248905"/>
                </a:cubicBezTo>
                <a:cubicBezTo>
                  <a:pt x="466918" y="253148"/>
                  <a:pt x="473491" y="257390"/>
                  <a:pt x="479983" y="261632"/>
                </a:cubicBezTo>
                <a:cubicBezTo>
                  <a:pt x="478220" y="260272"/>
                  <a:pt x="476537" y="258751"/>
                  <a:pt x="474933" y="257550"/>
                </a:cubicBezTo>
                <a:cubicBezTo>
                  <a:pt x="470525" y="254188"/>
                  <a:pt x="466116" y="250906"/>
                  <a:pt x="461708" y="247545"/>
                </a:cubicBezTo>
                <a:cubicBezTo>
                  <a:pt x="460666" y="246744"/>
                  <a:pt x="459223" y="246344"/>
                  <a:pt x="459864" y="245143"/>
                </a:cubicBezTo>
                <a:cubicBezTo>
                  <a:pt x="460666" y="243462"/>
                  <a:pt x="460826" y="241781"/>
                  <a:pt x="460746" y="240020"/>
                </a:cubicBezTo>
                <a:cubicBezTo>
                  <a:pt x="458421" y="239940"/>
                  <a:pt x="456177" y="239860"/>
                  <a:pt x="453852" y="239700"/>
                </a:cubicBezTo>
                <a:cubicBezTo>
                  <a:pt x="453452" y="239620"/>
                  <a:pt x="452570" y="239700"/>
                  <a:pt x="451368" y="239860"/>
                </a:cubicBezTo>
                <a:cubicBezTo>
                  <a:pt x="452249" y="240501"/>
                  <a:pt x="453131" y="241141"/>
                  <a:pt x="454013" y="241861"/>
                </a:cubicBezTo>
                <a:cubicBezTo>
                  <a:pt x="455536" y="242982"/>
                  <a:pt x="457059" y="244103"/>
                  <a:pt x="458582" y="245223"/>
                </a:cubicBezTo>
                <a:cubicBezTo>
                  <a:pt x="459784" y="246104"/>
                  <a:pt x="459143" y="246264"/>
                  <a:pt x="458261" y="247465"/>
                </a:cubicBezTo>
                <a:cubicBezTo>
                  <a:pt x="454654" y="245063"/>
                  <a:pt x="451047" y="242662"/>
                  <a:pt x="447360" y="240261"/>
                </a:cubicBezTo>
                <a:cubicBezTo>
                  <a:pt x="443272" y="240821"/>
                  <a:pt x="438462" y="241541"/>
                  <a:pt x="436378" y="241942"/>
                </a:cubicBezTo>
                <a:cubicBezTo>
                  <a:pt x="430527" y="243222"/>
                  <a:pt x="424836" y="244743"/>
                  <a:pt x="419626" y="246744"/>
                </a:cubicBezTo>
                <a:cubicBezTo>
                  <a:pt x="397262" y="255149"/>
                  <a:pt x="382594" y="271238"/>
                  <a:pt x="375700" y="290928"/>
                </a:cubicBezTo>
                <a:cubicBezTo>
                  <a:pt x="372734" y="299333"/>
                  <a:pt x="371131" y="308298"/>
                  <a:pt x="369929" y="317503"/>
                </a:cubicBezTo>
                <a:cubicBezTo>
                  <a:pt x="371933" y="316302"/>
                  <a:pt x="374017" y="315102"/>
                  <a:pt x="375860" y="313661"/>
                </a:cubicBezTo>
                <a:cubicBezTo>
                  <a:pt x="376742" y="318544"/>
                  <a:pt x="378906" y="323426"/>
                  <a:pt x="376181" y="328069"/>
                </a:cubicBezTo>
                <a:cubicBezTo>
                  <a:pt x="375299" y="329590"/>
                  <a:pt x="373616" y="331751"/>
                  <a:pt x="374658" y="333592"/>
                </a:cubicBezTo>
                <a:cubicBezTo>
                  <a:pt x="375620" y="335353"/>
                  <a:pt x="377624" y="333352"/>
                  <a:pt x="378105" y="332231"/>
                </a:cubicBezTo>
                <a:cubicBezTo>
                  <a:pt x="379067" y="329830"/>
                  <a:pt x="378906" y="327268"/>
                  <a:pt x="380429" y="325027"/>
                </a:cubicBezTo>
                <a:cubicBezTo>
                  <a:pt x="382273" y="322306"/>
                  <a:pt x="385239" y="321905"/>
                  <a:pt x="388285" y="321745"/>
                </a:cubicBezTo>
                <a:cubicBezTo>
                  <a:pt x="393495" y="321425"/>
                  <a:pt x="398625" y="322306"/>
                  <a:pt x="403835" y="321825"/>
                </a:cubicBezTo>
                <a:cubicBezTo>
                  <a:pt x="402552" y="326548"/>
                  <a:pt x="402472" y="331511"/>
                  <a:pt x="401430" y="336233"/>
                </a:cubicBezTo>
                <a:cubicBezTo>
                  <a:pt x="400949" y="338795"/>
                  <a:pt x="400308" y="341676"/>
                  <a:pt x="398224" y="343357"/>
                </a:cubicBezTo>
                <a:cubicBezTo>
                  <a:pt x="395739" y="345358"/>
                  <a:pt x="392854" y="344958"/>
                  <a:pt x="389968" y="345198"/>
                </a:cubicBezTo>
                <a:cubicBezTo>
                  <a:pt x="388685" y="345358"/>
                  <a:pt x="386441" y="346079"/>
                  <a:pt x="386762" y="347760"/>
                </a:cubicBezTo>
                <a:cubicBezTo>
                  <a:pt x="387082" y="349921"/>
                  <a:pt x="390850" y="348880"/>
                  <a:pt x="392052" y="348320"/>
                </a:cubicBezTo>
                <a:cubicBezTo>
                  <a:pt x="397422" y="345839"/>
                  <a:pt x="402071" y="348960"/>
                  <a:pt x="407041" y="350801"/>
                </a:cubicBezTo>
                <a:cubicBezTo>
                  <a:pt x="404236" y="353363"/>
                  <a:pt x="401831" y="356324"/>
                  <a:pt x="399186" y="359126"/>
                </a:cubicBezTo>
                <a:cubicBezTo>
                  <a:pt x="397583" y="360727"/>
                  <a:pt x="395739" y="361927"/>
                  <a:pt x="393655" y="362808"/>
                </a:cubicBezTo>
                <a:cubicBezTo>
                  <a:pt x="392212" y="362408"/>
                  <a:pt x="390850" y="361447"/>
                  <a:pt x="389567" y="360647"/>
                </a:cubicBezTo>
                <a:cubicBezTo>
                  <a:pt x="388365" y="360006"/>
                  <a:pt x="387162" y="359206"/>
                  <a:pt x="385800" y="358886"/>
                </a:cubicBezTo>
                <a:cubicBezTo>
                  <a:pt x="384357" y="358566"/>
                  <a:pt x="382754" y="360006"/>
                  <a:pt x="384197" y="361287"/>
                </a:cubicBezTo>
                <a:cubicBezTo>
                  <a:pt x="386201" y="363128"/>
                  <a:pt x="389727" y="363288"/>
                  <a:pt x="391411" y="365609"/>
                </a:cubicBezTo>
                <a:cubicBezTo>
                  <a:pt x="385239" y="369051"/>
                  <a:pt x="378185" y="370572"/>
                  <a:pt x="371612" y="367290"/>
                </a:cubicBezTo>
                <a:cubicBezTo>
                  <a:pt x="369207" y="366010"/>
                  <a:pt x="368807" y="364889"/>
                  <a:pt x="368727" y="362248"/>
                </a:cubicBezTo>
                <a:cubicBezTo>
                  <a:pt x="368727" y="360086"/>
                  <a:pt x="368727" y="357845"/>
                  <a:pt x="367685" y="355844"/>
                </a:cubicBezTo>
                <a:cubicBezTo>
                  <a:pt x="367284" y="355044"/>
                  <a:pt x="366402" y="354643"/>
                  <a:pt x="367123" y="354003"/>
                </a:cubicBezTo>
                <a:cubicBezTo>
                  <a:pt x="367685" y="353523"/>
                  <a:pt x="368326" y="352962"/>
                  <a:pt x="368887" y="352482"/>
                </a:cubicBezTo>
                <a:cubicBezTo>
                  <a:pt x="375299" y="346719"/>
                  <a:pt x="381712" y="340956"/>
                  <a:pt x="388124" y="335193"/>
                </a:cubicBezTo>
                <a:cubicBezTo>
                  <a:pt x="386120" y="336714"/>
                  <a:pt x="383956" y="338074"/>
                  <a:pt x="382273" y="339435"/>
                </a:cubicBezTo>
                <a:cubicBezTo>
                  <a:pt x="377464" y="343197"/>
                  <a:pt x="372654" y="346879"/>
                  <a:pt x="367845" y="350641"/>
                </a:cubicBezTo>
                <a:cubicBezTo>
                  <a:pt x="367524" y="350961"/>
                  <a:pt x="367123" y="351282"/>
                  <a:pt x="366883" y="351522"/>
                </a:cubicBezTo>
                <a:cubicBezTo>
                  <a:pt x="366803" y="352402"/>
                  <a:pt x="366642" y="353283"/>
                  <a:pt x="366562" y="354083"/>
                </a:cubicBezTo>
                <a:cubicBezTo>
                  <a:pt x="366642" y="354163"/>
                  <a:pt x="366723" y="354243"/>
                  <a:pt x="366803" y="354323"/>
                </a:cubicBezTo>
                <a:cubicBezTo>
                  <a:pt x="366723" y="354403"/>
                  <a:pt x="366642" y="354483"/>
                  <a:pt x="366562" y="354563"/>
                </a:cubicBezTo>
                <a:cubicBezTo>
                  <a:pt x="366322" y="356084"/>
                  <a:pt x="366162" y="357605"/>
                  <a:pt x="366001" y="359126"/>
                </a:cubicBezTo>
                <a:cubicBezTo>
                  <a:pt x="362875" y="382419"/>
                  <a:pt x="351653" y="399868"/>
                  <a:pt x="336824" y="416357"/>
                </a:cubicBezTo>
                <a:cubicBezTo>
                  <a:pt x="335622" y="417798"/>
                  <a:pt x="335943" y="418118"/>
                  <a:pt x="337626" y="417318"/>
                </a:cubicBezTo>
                <a:cubicBezTo>
                  <a:pt x="344920" y="413956"/>
                  <a:pt x="354218" y="411795"/>
                  <a:pt x="364959" y="413476"/>
                </a:cubicBezTo>
                <a:cubicBezTo>
                  <a:pt x="366803" y="413716"/>
                  <a:pt x="366723" y="414036"/>
                  <a:pt x="364879" y="414116"/>
                </a:cubicBezTo>
                <a:cubicBezTo>
                  <a:pt x="346764" y="414997"/>
                  <a:pt x="337546" y="428764"/>
                  <a:pt x="328729" y="438289"/>
                </a:cubicBezTo>
                <a:cubicBezTo>
                  <a:pt x="326645" y="440451"/>
                  <a:pt x="324561" y="442692"/>
                  <a:pt x="322316" y="444693"/>
                </a:cubicBezTo>
                <a:cubicBezTo>
                  <a:pt x="318709" y="447895"/>
                  <a:pt x="319591" y="455819"/>
                  <a:pt x="319110" y="460702"/>
                </a:cubicBezTo>
                <a:cubicBezTo>
                  <a:pt x="318549" y="466065"/>
                  <a:pt x="318068" y="471428"/>
                  <a:pt x="317587" y="476790"/>
                </a:cubicBezTo>
                <a:cubicBezTo>
                  <a:pt x="316545" y="516652"/>
                  <a:pt x="320312" y="544988"/>
                  <a:pt x="322797" y="558755"/>
                </a:cubicBezTo>
                <a:lnTo>
                  <a:pt x="400148" y="558755"/>
                </a:lnTo>
                <a:cubicBezTo>
                  <a:pt x="406480" y="558755"/>
                  <a:pt x="411530" y="563878"/>
                  <a:pt x="411530" y="570122"/>
                </a:cubicBezTo>
                <a:cubicBezTo>
                  <a:pt x="411530" y="576445"/>
                  <a:pt x="406480" y="581568"/>
                  <a:pt x="400148" y="581568"/>
                </a:cubicBezTo>
                <a:lnTo>
                  <a:pt x="152465" y="581568"/>
                </a:lnTo>
                <a:cubicBezTo>
                  <a:pt x="146133" y="581568"/>
                  <a:pt x="141003" y="576445"/>
                  <a:pt x="141003" y="570122"/>
                </a:cubicBezTo>
                <a:cubicBezTo>
                  <a:pt x="141003" y="563878"/>
                  <a:pt x="146133" y="558755"/>
                  <a:pt x="152465" y="558755"/>
                </a:cubicBezTo>
                <a:lnTo>
                  <a:pt x="229976" y="558755"/>
                </a:lnTo>
                <a:cubicBezTo>
                  <a:pt x="235267" y="533221"/>
                  <a:pt x="245446" y="464544"/>
                  <a:pt x="244404" y="461902"/>
                </a:cubicBezTo>
                <a:cubicBezTo>
                  <a:pt x="239916" y="449896"/>
                  <a:pt x="238633" y="437089"/>
                  <a:pt x="239274" y="424041"/>
                </a:cubicBezTo>
                <a:cubicBezTo>
                  <a:pt x="239355" y="422201"/>
                  <a:pt x="238633" y="419479"/>
                  <a:pt x="237431" y="418038"/>
                </a:cubicBezTo>
                <a:cubicBezTo>
                  <a:pt x="231900" y="411154"/>
                  <a:pt x="224606" y="404991"/>
                  <a:pt x="213063" y="402750"/>
                </a:cubicBezTo>
                <a:cubicBezTo>
                  <a:pt x="211220" y="402430"/>
                  <a:pt x="211300" y="402189"/>
                  <a:pt x="213144" y="402189"/>
                </a:cubicBezTo>
                <a:cubicBezTo>
                  <a:pt x="222923" y="402270"/>
                  <a:pt x="231179" y="404671"/>
                  <a:pt x="237832" y="408033"/>
                </a:cubicBezTo>
                <a:cubicBezTo>
                  <a:pt x="239435" y="408833"/>
                  <a:pt x="240797" y="408913"/>
                  <a:pt x="240958" y="408033"/>
                </a:cubicBezTo>
                <a:cubicBezTo>
                  <a:pt x="241118" y="407152"/>
                  <a:pt x="240397" y="405151"/>
                  <a:pt x="239435" y="403550"/>
                </a:cubicBezTo>
                <a:cubicBezTo>
                  <a:pt x="231499" y="390503"/>
                  <a:pt x="225728" y="377136"/>
                  <a:pt x="224205" y="362087"/>
                </a:cubicBezTo>
                <a:cubicBezTo>
                  <a:pt x="223323" y="361127"/>
                  <a:pt x="222522" y="360246"/>
                  <a:pt x="221640" y="359286"/>
                </a:cubicBezTo>
                <a:cubicBezTo>
                  <a:pt x="220678" y="358165"/>
                  <a:pt x="221319" y="358165"/>
                  <a:pt x="222442" y="357125"/>
                </a:cubicBezTo>
                <a:cubicBezTo>
                  <a:pt x="222923" y="357605"/>
                  <a:pt x="223404" y="358165"/>
                  <a:pt x="223884" y="358646"/>
                </a:cubicBezTo>
                <a:cubicBezTo>
                  <a:pt x="223884" y="357845"/>
                  <a:pt x="223804" y="356965"/>
                  <a:pt x="223804" y="356164"/>
                </a:cubicBezTo>
                <a:cubicBezTo>
                  <a:pt x="223804" y="356164"/>
                  <a:pt x="223724" y="356164"/>
                  <a:pt x="223724" y="356244"/>
                </a:cubicBezTo>
                <a:cubicBezTo>
                  <a:pt x="223003" y="356645"/>
                  <a:pt x="222762" y="357445"/>
                  <a:pt x="222121" y="356805"/>
                </a:cubicBezTo>
                <a:cubicBezTo>
                  <a:pt x="221640" y="356324"/>
                  <a:pt x="221159" y="355844"/>
                  <a:pt x="220598" y="355364"/>
                </a:cubicBezTo>
                <a:cubicBezTo>
                  <a:pt x="215228" y="350001"/>
                  <a:pt x="209777" y="344638"/>
                  <a:pt x="204326" y="339275"/>
                </a:cubicBezTo>
                <a:cubicBezTo>
                  <a:pt x="205769" y="340956"/>
                  <a:pt x="207052" y="342797"/>
                  <a:pt x="208334" y="344238"/>
                </a:cubicBezTo>
                <a:cubicBezTo>
                  <a:pt x="211941" y="348320"/>
                  <a:pt x="215548" y="352322"/>
                  <a:pt x="219075" y="356404"/>
                </a:cubicBezTo>
                <a:cubicBezTo>
                  <a:pt x="219957" y="357365"/>
                  <a:pt x="221319" y="358085"/>
                  <a:pt x="220438" y="359126"/>
                </a:cubicBezTo>
                <a:cubicBezTo>
                  <a:pt x="219316" y="360567"/>
                  <a:pt x="218835" y="362248"/>
                  <a:pt x="218594" y="364009"/>
                </a:cubicBezTo>
                <a:cubicBezTo>
                  <a:pt x="218274" y="366170"/>
                  <a:pt x="218354" y="368171"/>
                  <a:pt x="216109" y="369051"/>
                </a:cubicBezTo>
                <a:cubicBezTo>
                  <a:pt x="209777" y="371693"/>
                  <a:pt x="203445" y="369692"/>
                  <a:pt x="198154" y="365930"/>
                </a:cubicBezTo>
                <a:cubicBezTo>
                  <a:pt x="199677" y="364169"/>
                  <a:pt x="202643" y="364089"/>
                  <a:pt x="204567" y="363048"/>
                </a:cubicBezTo>
                <a:cubicBezTo>
                  <a:pt x="205769" y="362408"/>
                  <a:pt x="205849" y="360647"/>
                  <a:pt x="204246" y="360567"/>
                </a:cubicBezTo>
                <a:cubicBezTo>
                  <a:pt x="202884" y="360487"/>
                  <a:pt x="201441" y="361207"/>
                  <a:pt x="200238" y="361767"/>
                </a:cubicBezTo>
                <a:cubicBezTo>
                  <a:pt x="199116" y="362248"/>
                  <a:pt x="197994" y="362808"/>
                  <a:pt x="196872" y="363128"/>
                </a:cubicBezTo>
                <a:cubicBezTo>
                  <a:pt x="195589" y="363448"/>
                  <a:pt x="193345" y="360967"/>
                  <a:pt x="192543" y="360086"/>
                </a:cubicBezTo>
                <a:cubicBezTo>
                  <a:pt x="190139" y="357285"/>
                  <a:pt x="188295" y="354003"/>
                  <a:pt x="185890" y="351201"/>
                </a:cubicBezTo>
                <a:cubicBezTo>
                  <a:pt x="190139" y="350241"/>
                  <a:pt x="194387" y="348000"/>
                  <a:pt x="198635" y="350241"/>
                </a:cubicBezTo>
                <a:cubicBezTo>
                  <a:pt x="199998" y="350961"/>
                  <a:pt x="202082" y="352322"/>
                  <a:pt x="203605" y="351282"/>
                </a:cubicBezTo>
                <a:cubicBezTo>
                  <a:pt x="205128" y="350321"/>
                  <a:pt x="203284" y="348640"/>
                  <a:pt x="202242" y="348320"/>
                </a:cubicBezTo>
                <a:cubicBezTo>
                  <a:pt x="200078" y="347519"/>
                  <a:pt x="197834" y="347840"/>
                  <a:pt x="195750" y="346639"/>
                </a:cubicBezTo>
                <a:cubicBezTo>
                  <a:pt x="193265" y="345118"/>
                  <a:pt x="192704" y="342557"/>
                  <a:pt x="192383" y="339835"/>
                </a:cubicBezTo>
                <a:cubicBezTo>
                  <a:pt x="191822" y="335273"/>
                  <a:pt x="192383" y="330630"/>
                  <a:pt x="191662" y="326068"/>
                </a:cubicBezTo>
                <a:cubicBezTo>
                  <a:pt x="195910" y="327028"/>
                  <a:pt x="200319" y="326788"/>
                  <a:pt x="204567" y="327428"/>
                </a:cubicBezTo>
                <a:cubicBezTo>
                  <a:pt x="206811" y="327749"/>
                  <a:pt x="209456" y="328149"/>
                  <a:pt x="211059" y="329910"/>
                </a:cubicBezTo>
                <a:cubicBezTo>
                  <a:pt x="212903" y="331991"/>
                  <a:pt x="212743" y="334552"/>
                  <a:pt x="213144" y="337194"/>
                </a:cubicBezTo>
                <a:cubicBezTo>
                  <a:pt x="213304" y="338234"/>
                  <a:pt x="214025" y="340155"/>
                  <a:pt x="215548" y="339835"/>
                </a:cubicBezTo>
                <a:cubicBezTo>
                  <a:pt x="217472" y="339435"/>
                  <a:pt x="216350" y="336153"/>
                  <a:pt x="215789" y="335113"/>
                </a:cubicBezTo>
                <a:cubicBezTo>
                  <a:pt x="213304" y="330550"/>
                  <a:pt x="215789" y="326228"/>
                  <a:pt x="217151" y="321745"/>
                </a:cubicBezTo>
                <a:cubicBezTo>
                  <a:pt x="219636" y="324147"/>
                  <a:pt x="222361" y="326068"/>
                  <a:pt x="224926" y="328229"/>
                </a:cubicBezTo>
                <a:cubicBezTo>
                  <a:pt x="225327" y="328629"/>
                  <a:pt x="225648" y="328949"/>
                  <a:pt x="225969" y="329349"/>
                </a:cubicBezTo>
                <a:cubicBezTo>
                  <a:pt x="226530" y="325027"/>
                  <a:pt x="227091" y="320785"/>
                  <a:pt x="227572" y="316462"/>
                </a:cubicBezTo>
                <a:cubicBezTo>
                  <a:pt x="227732" y="314621"/>
                  <a:pt x="226770" y="312220"/>
                  <a:pt x="225327" y="311019"/>
                </a:cubicBezTo>
                <a:cubicBezTo>
                  <a:pt x="222361" y="308538"/>
                  <a:pt x="219476" y="306057"/>
                  <a:pt x="216590" y="303575"/>
                </a:cubicBezTo>
                <a:cubicBezTo>
                  <a:pt x="215147" y="302295"/>
                  <a:pt x="215308" y="302135"/>
                  <a:pt x="216911" y="303015"/>
                </a:cubicBezTo>
                <a:cubicBezTo>
                  <a:pt x="218995" y="304136"/>
                  <a:pt x="221239" y="305016"/>
                  <a:pt x="223564" y="305897"/>
                </a:cubicBezTo>
                <a:cubicBezTo>
                  <a:pt x="225327" y="306457"/>
                  <a:pt x="225488" y="306137"/>
                  <a:pt x="223804" y="305416"/>
                </a:cubicBezTo>
                <a:cubicBezTo>
                  <a:pt x="223003" y="305016"/>
                  <a:pt x="222121" y="304616"/>
                  <a:pt x="221159" y="304296"/>
                </a:cubicBezTo>
                <a:cubicBezTo>
                  <a:pt x="219476" y="303575"/>
                  <a:pt x="219476" y="303335"/>
                  <a:pt x="221319" y="303655"/>
                </a:cubicBezTo>
                <a:cubicBezTo>
                  <a:pt x="222762" y="303896"/>
                  <a:pt x="224125" y="304136"/>
                  <a:pt x="225407" y="304456"/>
                </a:cubicBezTo>
                <a:cubicBezTo>
                  <a:pt x="227171" y="304936"/>
                  <a:pt x="228694" y="303896"/>
                  <a:pt x="228854" y="302055"/>
                </a:cubicBezTo>
                <a:cubicBezTo>
                  <a:pt x="229014" y="298052"/>
                  <a:pt x="229095" y="294130"/>
                  <a:pt x="228934" y="290208"/>
                </a:cubicBezTo>
                <a:cubicBezTo>
                  <a:pt x="227572" y="289247"/>
                  <a:pt x="226209" y="288367"/>
                  <a:pt x="224846" y="287406"/>
                </a:cubicBezTo>
                <a:cubicBezTo>
                  <a:pt x="223163" y="286286"/>
                  <a:pt x="221400" y="285085"/>
                  <a:pt x="219636" y="283965"/>
                </a:cubicBezTo>
                <a:cubicBezTo>
                  <a:pt x="218193" y="283004"/>
                  <a:pt x="218915" y="282844"/>
                  <a:pt x="219877" y="281403"/>
                </a:cubicBezTo>
                <a:cubicBezTo>
                  <a:pt x="222842" y="283164"/>
                  <a:pt x="225808" y="284925"/>
                  <a:pt x="228774" y="286686"/>
                </a:cubicBezTo>
                <a:cubicBezTo>
                  <a:pt x="228614" y="284205"/>
                  <a:pt x="228373" y="281803"/>
                  <a:pt x="227972" y="279402"/>
                </a:cubicBezTo>
                <a:cubicBezTo>
                  <a:pt x="227812" y="278522"/>
                  <a:pt x="227652" y="277641"/>
                  <a:pt x="227491" y="276761"/>
                </a:cubicBezTo>
                <a:cubicBezTo>
                  <a:pt x="227251" y="276841"/>
                  <a:pt x="227091" y="276921"/>
                  <a:pt x="226850" y="277001"/>
                </a:cubicBezTo>
                <a:cubicBezTo>
                  <a:pt x="224766" y="277721"/>
                  <a:pt x="222602" y="278362"/>
                  <a:pt x="220999" y="279962"/>
                </a:cubicBezTo>
                <a:cubicBezTo>
                  <a:pt x="220358" y="280603"/>
                  <a:pt x="220277" y="281643"/>
                  <a:pt x="219476" y="281083"/>
                </a:cubicBezTo>
                <a:cubicBezTo>
                  <a:pt x="218754" y="280763"/>
                  <a:pt x="218113" y="280363"/>
                  <a:pt x="217392" y="279962"/>
                </a:cubicBezTo>
                <a:cubicBezTo>
                  <a:pt x="209857" y="275560"/>
                  <a:pt x="202403" y="271158"/>
                  <a:pt x="194868" y="266755"/>
                </a:cubicBezTo>
                <a:cubicBezTo>
                  <a:pt x="196872" y="268196"/>
                  <a:pt x="198876" y="269877"/>
                  <a:pt x="200719" y="271078"/>
                </a:cubicBezTo>
                <a:cubicBezTo>
                  <a:pt x="205769" y="274599"/>
                  <a:pt x="210899" y="278041"/>
                  <a:pt x="215949" y="281483"/>
                </a:cubicBezTo>
                <a:cubicBezTo>
                  <a:pt x="217231" y="282284"/>
                  <a:pt x="218915" y="282684"/>
                  <a:pt x="218193" y="284125"/>
                </a:cubicBezTo>
                <a:cubicBezTo>
                  <a:pt x="217392" y="286046"/>
                  <a:pt x="217312" y="288047"/>
                  <a:pt x="217552" y="290048"/>
                </a:cubicBezTo>
                <a:cubicBezTo>
                  <a:pt x="217873" y="292529"/>
                  <a:pt x="218434" y="294690"/>
                  <a:pt x="216270" y="296371"/>
                </a:cubicBezTo>
                <a:cubicBezTo>
                  <a:pt x="210017" y="301014"/>
                  <a:pt x="202483" y="300614"/>
                  <a:pt x="195589" y="297892"/>
                </a:cubicBezTo>
                <a:cubicBezTo>
                  <a:pt x="196792" y="295571"/>
                  <a:pt x="200078" y="294610"/>
                  <a:pt x="201922" y="292930"/>
                </a:cubicBezTo>
                <a:cubicBezTo>
                  <a:pt x="202964" y="291889"/>
                  <a:pt x="202563" y="289888"/>
                  <a:pt x="200799" y="290288"/>
                </a:cubicBezTo>
                <a:cubicBezTo>
                  <a:pt x="199277" y="290608"/>
                  <a:pt x="197914" y="291809"/>
                  <a:pt x="196712" y="292689"/>
                </a:cubicBezTo>
                <a:cubicBezTo>
                  <a:pt x="195589" y="293570"/>
                  <a:pt x="194547" y="294530"/>
                  <a:pt x="193345" y="295171"/>
                </a:cubicBezTo>
                <a:cubicBezTo>
                  <a:pt x="191982" y="295971"/>
                  <a:pt x="188856" y="293810"/>
                  <a:pt x="187734" y="293090"/>
                </a:cubicBezTo>
                <a:cubicBezTo>
                  <a:pt x="184287" y="290688"/>
                  <a:pt x="181322" y="287567"/>
                  <a:pt x="177874" y="285165"/>
                </a:cubicBezTo>
                <a:cubicBezTo>
                  <a:pt x="182283" y="282844"/>
                  <a:pt x="186371" y="279242"/>
                  <a:pt x="191662" y="280443"/>
                </a:cubicBezTo>
                <a:cubicBezTo>
                  <a:pt x="193345" y="280843"/>
                  <a:pt x="195990" y="281803"/>
                  <a:pt x="197433" y="280203"/>
                </a:cubicBezTo>
                <a:cubicBezTo>
                  <a:pt x="198796" y="278682"/>
                  <a:pt x="196311" y="277401"/>
                  <a:pt x="195108" y="277321"/>
                </a:cubicBezTo>
                <a:cubicBezTo>
                  <a:pt x="192463" y="277081"/>
                  <a:pt x="190059" y="278041"/>
                  <a:pt x="187413" y="277321"/>
                </a:cubicBezTo>
                <a:cubicBezTo>
                  <a:pt x="184287" y="276360"/>
                  <a:pt x="182925" y="273639"/>
                  <a:pt x="181802" y="270837"/>
                </a:cubicBezTo>
                <a:cubicBezTo>
                  <a:pt x="179958" y="265955"/>
                  <a:pt x="179237" y="260672"/>
                  <a:pt x="177153" y="255789"/>
                </a:cubicBezTo>
                <a:cubicBezTo>
                  <a:pt x="182123" y="255629"/>
                  <a:pt x="186852" y="254108"/>
                  <a:pt x="191742" y="253628"/>
                </a:cubicBezTo>
                <a:cubicBezTo>
                  <a:pt x="194307" y="253388"/>
                  <a:pt x="197273" y="253068"/>
                  <a:pt x="199597" y="254588"/>
                </a:cubicBezTo>
                <a:cubicBezTo>
                  <a:pt x="202242" y="256349"/>
                  <a:pt x="202803" y="259231"/>
                  <a:pt x="203926" y="261953"/>
                </a:cubicBezTo>
                <a:cubicBezTo>
                  <a:pt x="204407" y="263153"/>
                  <a:pt x="205849" y="264994"/>
                  <a:pt x="207372" y="264274"/>
                </a:cubicBezTo>
                <a:cubicBezTo>
                  <a:pt x="209376" y="263233"/>
                  <a:pt x="207132" y="259871"/>
                  <a:pt x="206250" y="258991"/>
                </a:cubicBezTo>
                <a:cubicBezTo>
                  <a:pt x="202242" y="254588"/>
                  <a:pt x="203765" y="249145"/>
                  <a:pt x="204006" y="243783"/>
                </a:cubicBezTo>
                <a:cubicBezTo>
                  <a:pt x="207372" y="245784"/>
                  <a:pt x="210979" y="247144"/>
                  <a:pt x="214426" y="248825"/>
                </a:cubicBezTo>
                <a:cubicBezTo>
                  <a:pt x="214506" y="248825"/>
                  <a:pt x="214506" y="248905"/>
                  <a:pt x="214586" y="248905"/>
                </a:cubicBezTo>
                <a:cubicBezTo>
                  <a:pt x="208414" y="240981"/>
                  <a:pt x="200078" y="234017"/>
                  <a:pt x="189658" y="228414"/>
                </a:cubicBezTo>
                <a:cubicBezTo>
                  <a:pt x="184287" y="225533"/>
                  <a:pt x="178516" y="223051"/>
                  <a:pt x="172344" y="220890"/>
                </a:cubicBezTo>
                <a:cubicBezTo>
                  <a:pt x="168576" y="219529"/>
                  <a:pt x="167775" y="217768"/>
                  <a:pt x="162484" y="220650"/>
                </a:cubicBezTo>
                <a:cubicBezTo>
                  <a:pt x="159038" y="222571"/>
                  <a:pt x="155671" y="224492"/>
                  <a:pt x="151503" y="225292"/>
                </a:cubicBezTo>
                <a:cubicBezTo>
                  <a:pt x="138758" y="227694"/>
                  <a:pt x="127456" y="224812"/>
                  <a:pt x="119841" y="220650"/>
                </a:cubicBezTo>
                <a:cubicBezTo>
                  <a:pt x="118238" y="219689"/>
                  <a:pt x="118479" y="218969"/>
                  <a:pt x="120322" y="219129"/>
                </a:cubicBezTo>
                <a:cubicBezTo>
                  <a:pt x="129861" y="219849"/>
                  <a:pt x="143728" y="219849"/>
                  <a:pt x="154308" y="216968"/>
                </a:cubicBezTo>
                <a:cubicBezTo>
                  <a:pt x="156152" y="216488"/>
                  <a:pt x="156072" y="215927"/>
                  <a:pt x="154228" y="215687"/>
                </a:cubicBezTo>
                <a:cubicBezTo>
                  <a:pt x="102447" y="211045"/>
                  <a:pt x="56758" y="191834"/>
                  <a:pt x="32712" y="166060"/>
                </a:cubicBezTo>
                <a:cubicBezTo>
                  <a:pt x="25898" y="158696"/>
                  <a:pt x="20448" y="150611"/>
                  <a:pt x="16680" y="142047"/>
                </a:cubicBezTo>
                <a:cubicBezTo>
                  <a:pt x="14917" y="138125"/>
                  <a:pt x="13795" y="133962"/>
                  <a:pt x="12432" y="129960"/>
                </a:cubicBezTo>
                <a:cubicBezTo>
                  <a:pt x="11951" y="128679"/>
                  <a:pt x="11631" y="127639"/>
                  <a:pt x="11390" y="126758"/>
                </a:cubicBezTo>
                <a:cubicBezTo>
                  <a:pt x="10669" y="127399"/>
                  <a:pt x="9867" y="127879"/>
                  <a:pt x="8745" y="127479"/>
                </a:cubicBezTo>
                <a:cubicBezTo>
                  <a:pt x="4176" y="126118"/>
                  <a:pt x="1611" y="122196"/>
                  <a:pt x="409" y="117713"/>
                </a:cubicBezTo>
                <a:cubicBezTo>
                  <a:pt x="2012" y="117553"/>
                  <a:pt x="3695" y="118834"/>
                  <a:pt x="5218" y="119074"/>
                </a:cubicBezTo>
                <a:cubicBezTo>
                  <a:pt x="6180" y="119234"/>
                  <a:pt x="6981" y="118354"/>
                  <a:pt x="6180" y="117553"/>
                </a:cubicBezTo>
                <a:cubicBezTo>
                  <a:pt x="5459" y="116913"/>
                  <a:pt x="4336" y="116673"/>
                  <a:pt x="3455" y="116433"/>
                </a:cubicBezTo>
                <a:cubicBezTo>
                  <a:pt x="2653" y="116192"/>
                  <a:pt x="1771" y="116032"/>
                  <a:pt x="970" y="115632"/>
                </a:cubicBezTo>
                <a:cubicBezTo>
                  <a:pt x="88" y="115312"/>
                  <a:pt x="8" y="112911"/>
                  <a:pt x="8" y="112110"/>
                </a:cubicBezTo>
                <a:cubicBezTo>
                  <a:pt x="-72" y="109469"/>
                  <a:pt x="409" y="106907"/>
                  <a:pt x="409" y="104346"/>
                </a:cubicBezTo>
                <a:cubicBezTo>
                  <a:pt x="3134" y="105707"/>
                  <a:pt x="6420" y="106347"/>
                  <a:pt x="7783" y="109469"/>
                </a:cubicBezTo>
                <a:cubicBezTo>
                  <a:pt x="8184" y="110429"/>
                  <a:pt x="8665" y="112110"/>
                  <a:pt x="9947" y="112270"/>
                </a:cubicBezTo>
                <a:cubicBezTo>
                  <a:pt x="11230" y="112430"/>
                  <a:pt x="10989" y="110669"/>
                  <a:pt x="10589" y="110029"/>
                </a:cubicBezTo>
                <a:cubicBezTo>
                  <a:pt x="9707" y="108668"/>
                  <a:pt x="8344" y="107788"/>
                  <a:pt x="7783" y="106187"/>
                </a:cubicBezTo>
                <a:cubicBezTo>
                  <a:pt x="7142" y="104266"/>
                  <a:pt x="8024" y="102665"/>
                  <a:pt x="8985" y="101064"/>
                </a:cubicBezTo>
                <a:cubicBezTo>
                  <a:pt x="10749" y="98343"/>
                  <a:pt x="13154" y="96101"/>
                  <a:pt x="14837" y="93300"/>
                </a:cubicBezTo>
                <a:cubicBezTo>
                  <a:pt x="16680" y="95701"/>
                  <a:pt x="19165" y="97462"/>
                  <a:pt x="21169" y="99783"/>
                </a:cubicBezTo>
                <a:cubicBezTo>
                  <a:pt x="22291" y="100984"/>
                  <a:pt x="23494" y="102345"/>
                  <a:pt x="23574" y="104026"/>
                </a:cubicBezTo>
                <a:cubicBezTo>
                  <a:pt x="23654" y="106027"/>
                  <a:pt x="22452" y="107308"/>
                  <a:pt x="21490" y="108908"/>
                </a:cubicBezTo>
                <a:cubicBezTo>
                  <a:pt x="21089" y="109549"/>
                  <a:pt x="20608" y="110910"/>
                  <a:pt x="21570" y="111390"/>
                </a:cubicBezTo>
                <a:cubicBezTo>
                  <a:pt x="22772" y="112030"/>
                  <a:pt x="23654" y="109709"/>
                  <a:pt x="23814" y="108989"/>
                </a:cubicBezTo>
                <a:cubicBezTo>
                  <a:pt x="24536" y="105307"/>
                  <a:pt x="27822" y="104186"/>
                  <a:pt x="30547" y="102345"/>
                </a:cubicBezTo>
                <a:cubicBezTo>
                  <a:pt x="30868" y="104746"/>
                  <a:pt x="31429" y="106987"/>
                  <a:pt x="31830" y="109309"/>
                </a:cubicBezTo>
                <a:cubicBezTo>
                  <a:pt x="32070" y="110749"/>
                  <a:pt x="31990" y="112110"/>
                  <a:pt x="31750" y="113471"/>
                </a:cubicBezTo>
                <a:cubicBezTo>
                  <a:pt x="30948" y="114031"/>
                  <a:pt x="29986" y="114351"/>
                  <a:pt x="29105" y="114752"/>
                </a:cubicBezTo>
                <a:cubicBezTo>
                  <a:pt x="28303" y="115072"/>
                  <a:pt x="27501" y="115392"/>
                  <a:pt x="26860" y="115952"/>
                </a:cubicBezTo>
                <a:cubicBezTo>
                  <a:pt x="26139" y="116593"/>
                  <a:pt x="26299" y="117873"/>
                  <a:pt x="27421" y="117633"/>
                </a:cubicBezTo>
                <a:cubicBezTo>
                  <a:pt x="29105" y="117313"/>
                  <a:pt x="30547" y="115632"/>
                  <a:pt x="32311" y="115632"/>
                </a:cubicBezTo>
                <a:cubicBezTo>
                  <a:pt x="31750" y="120035"/>
                  <a:pt x="29906" y="124117"/>
                  <a:pt x="25818" y="126198"/>
                </a:cubicBezTo>
                <a:cubicBezTo>
                  <a:pt x="24295" y="126998"/>
                  <a:pt x="23654" y="126758"/>
                  <a:pt x="22291" y="125798"/>
                </a:cubicBezTo>
                <a:cubicBezTo>
                  <a:pt x="21089" y="124997"/>
                  <a:pt x="20047" y="124197"/>
                  <a:pt x="18684" y="123957"/>
                </a:cubicBezTo>
                <a:cubicBezTo>
                  <a:pt x="18123" y="123877"/>
                  <a:pt x="17562" y="124197"/>
                  <a:pt x="17482" y="123557"/>
                </a:cubicBezTo>
                <a:cubicBezTo>
                  <a:pt x="17482" y="123076"/>
                  <a:pt x="17402" y="122596"/>
                  <a:pt x="17402" y="122116"/>
                </a:cubicBezTo>
                <a:cubicBezTo>
                  <a:pt x="16841" y="116753"/>
                  <a:pt x="16280" y="111470"/>
                  <a:pt x="15719" y="106107"/>
                </a:cubicBezTo>
                <a:cubicBezTo>
                  <a:pt x="15799" y="107628"/>
                  <a:pt x="15638" y="109229"/>
                  <a:pt x="15719" y="110589"/>
                </a:cubicBezTo>
                <a:cubicBezTo>
                  <a:pt x="15799" y="114351"/>
                  <a:pt x="15959" y="118194"/>
                  <a:pt x="16039" y="121956"/>
                </a:cubicBezTo>
                <a:cubicBezTo>
                  <a:pt x="16119" y="122916"/>
                  <a:pt x="16520" y="123877"/>
                  <a:pt x="15558" y="124037"/>
                </a:cubicBezTo>
                <a:cubicBezTo>
                  <a:pt x="15077" y="124117"/>
                  <a:pt x="14676" y="124357"/>
                  <a:pt x="14276" y="124517"/>
                </a:cubicBezTo>
                <a:cubicBezTo>
                  <a:pt x="14436" y="124757"/>
                  <a:pt x="14516" y="124917"/>
                  <a:pt x="14516" y="125077"/>
                </a:cubicBezTo>
                <a:cubicBezTo>
                  <a:pt x="15077" y="126918"/>
                  <a:pt x="15719" y="128759"/>
                  <a:pt x="16440" y="130600"/>
                </a:cubicBezTo>
                <a:cubicBezTo>
                  <a:pt x="16360" y="129960"/>
                  <a:pt x="16360" y="129240"/>
                  <a:pt x="16360" y="128599"/>
                </a:cubicBezTo>
                <a:cubicBezTo>
                  <a:pt x="16280" y="127319"/>
                  <a:pt x="16199" y="125958"/>
                  <a:pt x="16199" y="124677"/>
                </a:cubicBezTo>
                <a:cubicBezTo>
                  <a:pt x="16119" y="123637"/>
                  <a:pt x="16440" y="123957"/>
                  <a:pt x="17562" y="123877"/>
                </a:cubicBezTo>
                <a:cubicBezTo>
                  <a:pt x="17883" y="127559"/>
                  <a:pt x="18203" y="131241"/>
                  <a:pt x="18524" y="134923"/>
                </a:cubicBezTo>
                <a:cubicBezTo>
                  <a:pt x="18444" y="134923"/>
                  <a:pt x="18364" y="134923"/>
                  <a:pt x="18284" y="134923"/>
                </a:cubicBezTo>
                <a:cubicBezTo>
                  <a:pt x="20047" y="138525"/>
                  <a:pt x="22211" y="141967"/>
                  <a:pt x="24456" y="145328"/>
                </a:cubicBezTo>
                <a:cubicBezTo>
                  <a:pt x="25498" y="146929"/>
                  <a:pt x="27101" y="146849"/>
                  <a:pt x="28063" y="145248"/>
                </a:cubicBezTo>
                <a:cubicBezTo>
                  <a:pt x="32070" y="138525"/>
                  <a:pt x="36399" y="131881"/>
                  <a:pt x="37922" y="125237"/>
                </a:cubicBezTo>
                <a:cubicBezTo>
                  <a:pt x="38403" y="123476"/>
                  <a:pt x="38803" y="123476"/>
                  <a:pt x="38884" y="125317"/>
                </a:cubicBezTo>
                <a:cubicBezTo>
                  <a:pt x="39445" y="137004"/>
                  <a:pt x="32231" y="150771"/>
                  <a:pt x="38242" y="160777"/>
                </a:cubicBezTo>
                <a:cubicBezTo>
                  <a:pt x="43132" y="169102"/>
                  <a:pt x="53713" y="175665"/>
                  <a:pt x="64694" y="181028"/>
                </a:cubicBezTo>
                <a:cubicBezTo>
                  <a:pt x="64133" y="180148"/>
                  <a:pt x="63652" y="179107"/>
                  <a:pt x="63411" y="178547"/>
                </a:cubicBezTo>
                <a:cubicBezTo>
                  <a:pt x="61888" y="175105"/>
                  <a:pt x="61087" y="171343"/>
                  <a:pt x="59564" y="167901"/>
                </a:cubicBezTo>
                <a:cubicBezTo>
                  <a:pt x="64053" y="168141"/>
                  <a:pt x="68862" y="167341"/>
                  <a:pt x="72389" y="170782"/>
                </a:cubicBezTo>
                <a:cubicBezTo>
                  <a:pt x="73511" y="171823"/>
                  <a:pt x="75034" y="173824"/>
                  <a:pt x="76878" y="173264"/>
                </a:cubicBezTo>
                <a:cubicBezTo>
                  <a:pt x="78641" y="172703"/>
                  <a:pt x="77359" y="170622"/>
                  <a:pt x="76477" y="169982"/>
                </a:cubicBezTo>
                <a:cubicBezTo>
                  <a:pt x="74553" y="168541"/>
                  <a:pt x="72229" y="168141"/>
                  <a:pt x="70625" y="166300"/>
                </a:cubicBezTo>
                <a:cubicBezTo>
                  <a:pt x="68622" y="164139"/>
                  <a:pt x="68862" y="161497"/>
                  <a:pt x="69423" y="158776"/>
                </a:cubicBezTo>
                <a:cubicBezTo>
                  <a:pt x="70225" y="154133"/>
                  <a:pt x="72148" y="149811"/>
                  <a:pt x="72870" y="145088"/>
                </a:cubicBezTo>
                <a:cubicBezTo>
                  <a:pt x="76717" y="147250"/>
                  <a:pt x="81046" y="148370"/>
                  <a:pt x="84973" y="150291"/>
                </a:cubicBezTo>
                <a:cubicBezTo>
                  <a:pt x="87138" y="151332"/>
                  <a:pt x="89542" y="152452"/>
                  <a:pt x="90584" y="154694"/>
                </a:cubicBezTo>
                <a:cubicBezTo>
                  <a:pt x="91787" y="157255"/>
                  <a:pt x="90825" y="159736"/>
                  <a:pt x="90424" y="162378"/>
                </a:cubicBezTo>
                <a:cubicBezTo>
                  <a:pt x="90264" y="163498"/>
                  <a:pt x="90424" y="165580"/>
                  <a:pt x="91947" y="165740"/>
                </a:cubicBezTo>
                <a:cubicBezTo>
                  <a:pt x="93951" y="165900"/>
                  <a:pt x="93871" y="162298"/>
                  <a:pt x="93630" y="161177"/>
                </a:cubicBezTo>
                <a:cubicBezTo>
                  <a:pt x="92588" y="155894"/>
                  <a:pt x="96275" y="152532"/>
                  <a:pt x="99001" y="148530"/>
                </a:cubicBezTo>
                <a:cubicBezTo>
                  <a:pt x="100684" y="151572"/>
                  <a:pt x="102768" y="154293"/>
                  <a:pt x="104612" y="157255"/>
                </a:cubicBezTo>
                <a:cubicBezTo>
                  <a:pt x="105734" y="158936"/>
                  <a:pt x="106375" y="160857"/>
                  <a:pt x="106696" y="162858"/>
                </a:cubicBezTo>
                <a:cubicBezTo>
                  <a:pt x="106054" y="164059"/>
                  <a:pt x="104932" y="165019"/>
                  <a:pt x="103970" y="165980"/>
                </a:cubicBezTo>
                <a:cubicBezTo>
                  <a:pt x="103089" y="166860"/>
                  <a:pt x="102127" y="167821"/>
                  <a:pt x="101566" y="168941"/>
                </a:cubicBezTo>
                <a:cubicBezTo>
                  <a:pt x="100924" y="170142"/>
                  <a:pt x="101886" y="171823"/>
                  <a:pt x="103329" y="170863"/>
                </a:cubicBezTo>
                <a:cubicBezTo>
                  <a:pt x="105413" y="169502"/>
                  <a:pt x="106295" y="166380"/>
                  <a:pt x="108700" y="165500"/>
                </a:cubicBezTo>
                <a:cubicBezTo>
                  <a:pt x="110303" y="171583"/>
                  <a:pt x="110142" y="178066"/>
                  <a:pt x="105814" y="183189"/>
                </a:cubicBezTo>
                <a:cubicBezTo>
                  <a:pt x="104291" y="185030"/>
                  <a:pt x="103169" y="185110"/>
                  <a:pt x="100844" y="184630"/>
                </a:cubicBezTo>
                <a:cubicBezTo>
                  <a:pt x="98921" y="184150"/>
                  <a:pt x="96997" y="183670"/>
                  <a:pt x="94993" y="184150"/>
                </a:cubicBezTo>
                <a:cubicBezTo>
                  <a:pt x="94191" y="184310"/>
                  <a:pt x="93710" y="185030"/>
                  <a:pt x="93229" y="184230"/>
                </a:cubicBezTo>
                <a:cubicBezTo>
                  <a:pt x="92909" y="183589"/>
                  <a:pt x="92588" y="183029"/>
                  <a:pt x="92268" y="182389"/>
                </a:cubicBezTo>
                <a:cubicBezTo>
                  <a:pt x="88580" y="175505"/>
                  <a:pt x="84893" y="168621"/>
                  <a:pt x="81206" y="161818"/>
                </a:cubicBezTo>
                <a:cubicBezTo>
                  <a:pt x="82088" y="163819"/>
                  <a:pt x="82809" y="165980"/>
                  <a:pt x="83611" y="167821"/>
                </a:cubicBezTo>
                <a:cubicBezTo>
                  <a:pt x="85935" y="172864"/>
                  <a:pt x="88180" y="177906"/>
                  <a:pt x="90424" y="182869"/>
                </a:cubicBezTo>
                <a:cubicBezTo>
                  <a:pt x="90985" y="184150"/>
                  <a:pt x="92107" y="185190"/>
                  <a:pt x="90905" y="185991"/>
                </a:cubicBezTo>
                <a:cubicBezTo>
                  <a:pt x="89382" y="187031"/>
                  <a:pt x="88420" y="188552"/>
                  <a:pt x="87619" y="190153"/>
                </a:cubicBezTo>
                <a:cubicBezTo>
                  <a:pt x="87619" y="190233"/>
                  <a:pt x="87619" y="190313"/>
                  <a:pt x="87538" y="190313"/>
                </a:cubicBezTo>
                <a:cubicBezTo>
                  <a:pt x="89943" y="191114"/>
                  <a:pt x="92428" y="191834"/>
                  <a:pt x="94833" y="192554"/>
                </a:cubicBezTo>
                <a:cubicBezTo>
                  <a:pt x="94752" y="192234"/>
                  <a:pt x="94592" y="191914"/>
                  <a:pt x="94432" y="191594"/>
                </a:cubicBezTo>
                <a:cubicBezTo>
                  <a:pt x="93630" y="189913"/>
                  <a:pt x="92829" y="188232"/>
                  <a:pt x="92107" y="186471"/>
                </a:cubicBezTo>
                <a:cubicBezTo>
                  <a:pt x="91466" y="185110"/>
                  <a:pt x="92107" y="185350"/>
                  <a:pt x="93470" y="184630"/>
                </a:cubicBezTo>
                <a:cubicBezTo>
                  <a:pt x="94993" y="187592"/>
                  <a:pt x="96516" y="190473"/>
                  <a:pt x="98039" y="193435"/>
                </a:cubicBezTo>
                <a:cubicBezTo>
                  <a:pt x="120563" y="199518"/>
                  <a:pt x="145491" y="203120"/>
                  <a:pt x="168015" y="209364"/>
                </a:cubicBezTo>
                <a:cubicBezTo>
                  <a:pt x="176512" y="211765"/>
                  <a:pt x="184287" y="214566"/>
                  <a:pt x="191181" y="217768"/>
                </a:cubicBezTo>
                <a:cubicBezTo>
                  <a:pt x="191902" y="216888"/>
                  <a:pt x="192543" y="216007"/>
                  <a:pt x="193265" y="215127"/>
                </a:cubicBezTo>
                <a:cubicBezTo>
                  <a:pt x="194547" y="213446"/>
                  <a:pt x="195830" y="211765"/>
                  <a:pt x="197032" y="210084"/>
                </a:cubicBezTo>
                <a:cubicBezTo>
                  <a:pt x="198074" y="208723"/>
                  <a:pt x="198234" y="209444"/>
                  <a:pt x="199597" y="210484"/>
                </a:cubicBezTo>
                <a:cubicBezTo>
                  <a:pt x="197673" y="213366"/>
                  <a:pt x="195750" y="216167"/>
                  <a:pt x="193826" y="219049"/>
                </a:cubicBezTo>
                <a:cubicBezTo>
                  <a:pt x="212823" y="228414"/>
                  <a:pt x="226049" y="240981"/>
                  <a:pt x="234385" y="255629"/>
                </a:cubicBezTo>
                <a:cubicBezTo>
                  <a:pt x="235267" y="257230"/>
                  <a:pt x="236148" y="257070"/>
                  <a:pt x="236389" y="255309"/>
                </a:cubicBezTo>
                <a:cubicBezTo>
                  <a:pt x="236549" y="254028"/>
                  <a:pt x="236709" y="252827"/>
                  <a:pt x="236950" y="251627"/>
                </a:cubicBezTo>
                <a:cubicBezTo>
                  <a:pt x="241038" y="228974"/>
                  <a:pt x="249053" y="205842"/>
                  <a:pt x="248412" y="183670"/>
                </a:cubicBezTo>
                <a:cubicBezTo>
                  <a:pt x="247851" y="162778"/>
                  <a:pt x="238793" y="143007"/>
                  <a:pt x="220117" y="128199"/>
                </a:cubicBezTo>
                <a:cubicBezTo>
                  <a:pt x="215709" y="124757"/>
                  <a:pt x="210739" y="121555"/>
                  <a:pt x="205529" y="118594"/>
                </a:cubicBezTo>
                <a:cubicBezTo>
                  <a:pt x="202322" y="116753"/>
                  <a:pt x="191341" y="111550"/>
                  <a:pt x="189578" y="111070"/>
                </a:cubicBezTo>
                <a:cubicBezTo>
                  <a:pt x="144048" y="99864"/>
                  <a:pt x="105574" y="75050"/>
                  <a:pt x="87057" y="46554"/>
                </a:cubicBezTo>
                <a:cubicBezTo>
                  <a:pt x="81847" y="38390"/>
                  <a:pt x="77920" y="29665"/>
                  <a:pt x="75515" y="20620"/>
                </a:cubicBezTo>
                <a:cubicBezTo>
                  <a:pt x="74393" y="16538"/>
                  <a:pt x="73912" y="12295"/>
                  <a:pt x="73110" y="8133"/>
                </a:cubicBezTo>
                <a:cubicBezTo>
                  <a:pt x="72309" y="3971"/>
                  <a:pt x="72309" y="1650"/>
                  <a:pt x="72549" y="5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9C99FC5-3483-4A6D-9E4E-CA55385FCACF}"/>
              </a:ext>
            </a:extLst>
          </p:cNvPr>
          <p:cNvSpPr/>
          <p:nvPr/>
        </p:nvSpPr>
        <p:spPr>
          <a:xfrm>
            <a:off x="-1574081" y="5110581"/>
            <a:ext cx="15684124" cy="5695426"/>
          </a:xfrm>
          <a:custGeom>
            <a:avLst/>
            <a:gdLst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639893 w 15698936"/>
              <a:gd name="connsiteY6" fmla="*/ 2627612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539309 w 15698936"/>
              <a:gd name="connsiteY6" fmla="*/ 2197844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9313 w 15698936"/>
              <a:gd name="connsiteY8" fmla="*/ 1271151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884068 w 15698936"/>
              <a:gd name="connsiteY11" fmla="*/ 1246928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902356 w 15698936"/>
              <a:gd name="connsiteY11" fmla="*/ 1484672 h 5785588"/>
              <a:gd name="connsiteX12" fmla="*/ 12877191 w 15698936"/>
              <a:gd name="connsiteY12" fmla="*/ 477863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903056 w 15698936"/>
              <a:gd name="connsiteY10" fmla="*/ 877535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103713 w 15698936"/>
              <a:gd name="connsiteY9" fmla="*/ 1331707 h 5785588"/>
              <a:gd name="connsiteX10" fmla="*/ 10857336 w 15698936"/>
              <a:gd name="connsiteY10" fmla="*/ 1307303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77716 w 15698936"/>
              <a:gd name="connsiteY0" fmla="*/ 429418 h 5785588"/>
              <a:gd name="connsiteX1" fmla="*/ 2455454 w 15698936"/>
              <a:gd name="connsiteY1" fmla="*/ 350695 h 5785588"/>
              <a:gd name="connsiteX2" fmla="*/ 3048905 w 15698936"/>
              <a:gd name="connsiteY2" fmla="*/ 1289317 h 5785588"/>
              <a:gd name="connsiteX3" fmla="*/ 3775581 w 15698936"/>
              <a:gd name="connsiteY3" fmla="*/ 2342997 h 5785588"/>
              <a:gd name="connsiteX4" fmla="*/ 4635480 w 15698936"/>
              <a:gd name="connsiteY4" fmla="*/ 1180316 h 5785588"/>
              <a:gd name="connsiteX5" fmla="*/ 5561991 w 15698936"/>
              <a:gd name="connsiteY5" fmla="*/ 1313540 h 5785588"/>
              <a:gd name="connsiteX6" fmla="*/ 6365573 w 15698936"/>
              <a:gd name="connsiteY6" fmla="*/ 1841228 h 5785588"/>
              <a:gd name="connsiteX7" fmla="*/ 8141689 w 15698936"/>
              <a:gd name="connsiteY7" fmla="*/ 1246928 h 5785588"/>
              <a:gd name="connsiteX8" fmla="*/ 9180169 w 15698936"/>
              <a:gd name="connsiteY8" fmla="*/ 1472319 h 5785588"/>
              <a:gd name="connsiteX9" fmla="*/ 10003129 w 15698936"/>
              <a:gd name="connsiteY9" fmla="*/ 1505443 h 5785588"/>
              <a:gd name="connsiteX10" fmla="*/ 10857336 w 15698936"/>
              <a:gd name="connsiteY10" fmla="*/ 1307303 h 5785588"/>
              <a:gd name="connsiteX11" fmla="*/ 11902356 w 15698936"/>
              <a:gd name="connsiteY11" fmla="*/ 1484672 h 5785588"/>
              <a:gd name="connsiteX12" fmla="*/ 12977775 w 15698936"/>
              <a:gd name="connsiteY12" fmla="*/ 624167 h 5785588"/>
              <a:gd name="connsiteX13" fmla="*/ 13791591 w 15698936"/>
              <a:gd name="connsiteY13" fmla="*/ 465752 h 5785588"/>
              <a:gd name="connsiteX14" fmla="*/ 14663602 w 15698936"/>
              <a:gd name="connsiteY14" fmla="*/ 653476 h 5785588"/>
              <a:gd name="connsiteX15" fmla="*/ 14651491 w 15698936"/>
              <a:gd name="connsiteY15" fmla="*/ 5001418 h 5785588"/>
              <a:gd name="connsiteX16" fmla="*/ 1008158 w 15698936"/>
              <a:gd name="connsiteY16" fmla="*/ 5352645 h 5785588"/>
              <a:gd name="connsiteX17" fmla="*/ 1177716 w 15698936"/>
              <a:gd name="connsiteY17" fmla="*/ 429418 h 5785588"/>
              <a:gd name="connsiteX0" fmla="*/ 1162572 w 15683792"/>
              <a:gd name="connsiteY0" fmla="*/ 303616 h 5659786"/>
              <a:gd name="connsiteX1" fmla="*/ 2028830 w 15683792"/>
              <a:gd name="connsiteY1" fmla="*/ 599797 h 5659786"/>
              <a:gd name="connsiteX2" fmla="*/ 3033761 w 15683792"/>
              <a:gd name="connsiteY2" fmla="*/ 1163515 h 5659786"/>
              <a:gd name="connsiteX3" fmla="*/ 3760437 w 15683792"/>
              <a:gd name="connsiteY3" fmla="*/ 2217195 h 5659786"/>
              <a:gd name="connsiteX4" fmla="*/ 4620336 w 15683792"/>
              <a:gd name="connsiteY4" fmla="*/ 1054514 h 5659786"/>
              <a:gd name="connsiteX5" fmla="*/ 5546847 w 15683792"/>
              <a:gd name="connsiteY5" fmla="*/ 1187738 h 5659786"/>
              <a:gd name="connsiteX6" fmla="*/ 6350429 w 15683792"/>
              <a:gd name="connsiteY6" fmla="*/ 1715426 h 5659786"/>
              <a:gd name="connsiteX7" fmla="*/ 8126545 w 15683792"/>
              <a:gd name="connsiteY7" fmla="*/ 1121126 h 5659786"/>
              <a:gd name="connsiteX8" fmla="*/ 9165025 w 15683792"/>
              <a:gd name="connsiteY8" fmla="*/ 1346517 h 5659786"/>
              <a:gd name="connsiteX9" fmla="*/ 9987985 w 15683792"/>
              <a:gd name="connsiteY9" fmla="*/ 1379641 h 5659786"/>
              <a:gd name="connsiteX10" fmla="*/ 10842192 w 15683792"/>
              <a:gd name="connsiteY10" fmla="*/ 1181501 h 5659786"/>
              <a:gd name="connsiteX11" fmla="*/ 11887212 w 15683792"/>
              <a:gd name="connsiteY11" fmla="*/ 1358870 h 5659786"/>
              <a:gd name="connsiteX12" fmla="*/ 12962631 w 15683792"/>
              <a:gd name="connsiteY12" fmla="*/ 498365 h 5659786"/>
              <a:gd name="connsiteX13" fmla="*/ 13776447 w 15683792"/>
              <a:gd name="connsiteY13" fmla="*/ 339950 h 5659786"/>
              <a:gd name="connsiteX14" fmla="*/ 14648458 w 15683792"/>
              <a:gd name="connsiteY14" fmla="*/ 527674 h 5659786"/>
              <a:gd name="connsiteX15" fmla="*/ 14636347 w 15683792"/>
              <a:gd name="connsiteY15" fmla="*/ 4875616 h 5659786"/>
              <a:gd name="connsiteX16" fmla="*/ 993014 w 15683792"/>
              <a:gd name="connsiteY16" fmla="*/ 5226843 h 5659786"/>
              <a:gd name="connsiteX17" fmla="*/ 1162572 w 15683792"/>
              <a:gd name="connsiteY17" fmla="*/ 303616 h 5659786"/>
              <a:gd name="connsiteX0" fmla="*/ 1162572 w 15683792"/>
              <a:gd name="connsiteY0" fmla="*/ 299608 h 5655778"/>
              <a:gd name="connsiteX1" fmla="*/ 2028830 w 15683792"/>
              <a:gd name="connsiteY1" fmla="*/ 595789 h 5655778"/>
              <a:gd name="connsiteX2" fmla="*/ 3042905 w 15683792"/>
              <a:gd name="connsiteY2" fmla="*/ 1022347 h 5655778"/>
              <a:gd name="connsiteX3" fmla="*/ 3760437 w 15683792"/>
              <a:gd name="connsiteY3" fmla="*/ 2213187 h 5655778"/>
              <a:gd name="connsiteX4" fmla="*/ 4620336 w 15683792"/>
              <a:gd name="connsiteY4" fmla="*/ 1050506 h 5655778"/>
              <a:gd name="connsiteX5" fmla="*/ 5546847 w 15683792"/>
              <a:gd name="connsiteY5" fmla="*/ 1183730 h 5655778"/>
              <a:gd name="connsiteX6" fmla="*/ 6350429 w 15683792"/>
              <a:gd name="connsiteY6" fmla="*/ 1711418 h 5655778"/>
              <a:gd name="connsiteX7" fmla="*/ 8126545 w 15683792"/>
              <a:gd name="connsiteY7" fmla="*/ 1117118 h 5655778"/>
              <a:gd name="connsiteX8" fmla="*/ 9165025 w 15683792"/>
              <a:gd name="connsiteY8" fmla="*/ 1342509 h 5655778"/>
              <a:gd name="connsiteX9" fmla="*/ 9987985 w 15683792"/>
              <a:gd name="connsiteY9" fmla="*/ 1375633 h 5655778"/>
              <a:gd name="connsiteX10" fmla="*/ 10842192 w 15683792"/>
              <a:gd name="connsiteY10" fmla="*/ 1177493 h 5655778"/>
              <a:gd name="connsiteX11" fmla="*/ 11887212 w 15683792"/>
              <a:gd name="connsiteY11" fmla="*/ 1354862 h 5655778"/>
              <a:gd name="connsiteX12" fmla="*/ 12962631 w 15683792"/>
              <a:gd name="connsiteY12" fmla="*/ 494357 h 5655778"/>
              <a:gd name="connsiteX13" fmla="*/ 13776447 w 15683792"/>
              <a:gd name="connsiteY13" fmla="*/ 335942 h 5655778"/>
              <a:gd name="connsiteX14" fmla="*/ 14648458 w 15683792"/>
              <a:gd name="connsiteY14" fmla="*/ 523666 h 5655778"/>
              <a:gd name="connsiteX15" fmla="*/ 14636347 w 15683792"/>
              <a:gd name="connsiteY15" fmla="*/ 4871608 h 5655778"/>
              <a:gd name="connsiteX16" fmla="*/ 993014 w 15683792"/>
              <a:gd name="connsiteY16" fmla="*/ 5222835 h 5655778"/>
              <a:gd name="connsiteX17" fmla="*/ 1162572 w 15683792"/>
              <a:gd name="connsiteY17" fmla="*/ 299608 h 5655778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620668 w 15684124"/>
              <a:gd name="connsiteY4" fmla="*/ 1090154 h 5695426"/>
              <a:gd name="connsiteX5" fmla="*/ 5547179 w 15684124"/>
              <a:gd name="connsiteY5" fmla="*/ 1223378 h 5695426"/>
              <a:gd name="connsiteX6" fmla="*/ 6350761 w 15684124"/>
              <a:gd name="connsiteY6" fmla="*/ 1751066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547179 w 15684124"/>
              <a:gd name="connsiteY5" fmla="*/ 1223378 h 5695426"/>
              <a:gd name="connsiteX6" fmla="*/ 6350761 w 15684124"/>
              <a:gd name="connsiteY6" fmla="*/ 1751066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547179 w 15684124"/>
              <a:gd name="connsiteY5" fmla="*/ 1223378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940708 w 15684124"/>
              <a:gd name="connsiteY4" fmla="*/ 1364474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760769 w 15684124"/>
              <a:gd name="connsiteY3" fmla="*/ 2252835 h 5695426"/>
              <a:gd name="connsiteX4" fmla="*/ 4657244 w 15684124"/>
              <a:gd name="connsiteY4" fmla="*/ 1748522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657244 w 15684124"/>
              <a:gd name="connsiteY4" fmla="*/ 1748522 h 5695426"/>
              <a:gd name="connsiteX5" fmla="*/ 5199707 w 15684124"/>
              <a:gd name="connsiteY5" fmla="*/ 1461122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657244 w 15684124"/>
              <a:gd name="connsiteY4" fmla="*/ 1748522 h 5695426"/>
              <a:gd name="connsiteX5" fmla="*/ 5163131 w 15684124"/>
              <a:gd name="connsiteY5" fmla="*/ 1214234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4501796 w 15684124"/>
              <a:gd name="connsiteY4" fmla="*/ 1565642 h 5695426"/>
              <a:gd name="connsiteX5" fmla="*/ 5163131 w 15684124"/>
              <a:gd name="connsiteY5" fmla="*/ 1214234 h 5695426"/>
              <a:gd name="connsiteX6" fmla="*/ 6625081 w 15684124"/>
              <a:gd name="connsiteY6" fmla="*/ 1961378 h 5695426"/>
              <a:gd name="connsiteX7" fmla="*/ 8126877 w 15684124"/>
              <a:gd name="connsiteY7" fmla="*/ 1156766 h 5695426"/>
              <a:gd name="connsiteX8" fmla="*/ 9165357 w 15684124"/>
              <a:gd name="connsiteY8" fmla="*/ 1382157 h 5695426"/>
              <a:gd name="connsiteX9" fmla="*/ 9988317 w 15684124"/>
              <a:gd name="connsiteY9" fmla="*/ 1415281 h 5695426"/>
              <a:gd name="connsiteX10" fmla="*/ 10842524 w 15684124"/>
              <a:gd name="connsiteY10" fmla="*/ 1217141 h 5695426"/>
              <a:gd name="connsiteX11" fmla="*/ 11887544 w 15684124"/>
              <a:gd name="connsiteY11" fmla="*/ 1394510 h 5695426"/>
              <a:gd name="connsiteX12" fmla="*/ 12962963 w 15684124"/>
              <a:gd name="connsiteY12" fmla="*/ 534005 h 5695426"/>
              <a:gd name="connsiteX13" fmla="*/ 13776779 w 15684124"/>
              <a:gd name="connsiteY13" fmla="*/ 375590 h 5695426"/>
              <a:gd name="connsiteX14" fmla="*/ 14648790 w 15684124"/>
              <a:gd name="connsiteY14" fmla="*/ 563314 h 5695426"/>
              <a:gd name="connsiteX15" fmla="*/ 14636679 w 15684124"/>
              <a:gd name="connsiteY15" fmla="*/ 4911256 h 5695426"/>
              <a:gd name="connsiteX16" fmla="*/ 993346 w 15684124"/>
              <a:gd name="connsiteY16" fmla="*/ 5262483 h 5695426"/>
              <a:gd name="connsiteX17" fmla="*/ 1162904 w 15684124"/>
              <a:gd name="connsiteY17" fmla="*/ 339256 h 5695426"/>
              <a:gd name="connsiteX0" fmla="*/ 1162904 w 15684124"/>
              <a:gd name="connsiteY0" fmla="*/ 339256 h 5695426"/>
              <a:gd name="connsiteX1" fmla="*/ 2038306 w 15684124"/>
              <a:gd name="connsiteY1" fmla="*/ 498277 h 5695426"/>
              <a:gd name="connsiteX2" fmla="*/ 3043237 w 15684124"/>
              <a:gd name="connsiteY2" fmla="*/ 1061995 h 5695426"/>
              <a:gd name="connsiteX3" fmla="*/ 3952793 w 15684124"/>
              <a:gd name="connsiteY3" fmla="*/ 1768203 h 5695426"/>
              <a:gd name="connsiteX4" fmla="*/ 5163131 w 15684124"/>
              <a:gd name="connsiteY4" fmla="*/ 1214234 h 5695426"/>
              <a:gd name="connsiteX5" fmla="*/ 6625081 w 15684124"/>
              <a:gd name="connsiteY5" fmla="*/ 1961378 h 5695426"/>
              <a:gd name="connsiteX6" fmla="*/ 8126877 w 15684124"/>
              <a:gd name="connsiteY6" fmla="*/ 1156766 h 5695426"/>
              <a:gd name="connsiteX7" fmla="*/ 9165357 w 15684124"/>
              <a:gd name="connsiteY7" fmla="*/ 1382157 h 5695426"/>
              <a:gd name="connsiteX8" fmla="*/ 9988317 w 15684124"/>
              <a:gd name="connsiteY8" fmla="*/ 1415281 h 5695426"/>
              <a:gd name="connsiteX9" fmla="*/ 10842524 w 15684124"/>
              <a:gd name="connsiteY9" fmla="*/ 1217141 h 5695426"/>
              <a:gd name="connsiteX10" fmla="*/ 11887544 w 15684124"/>
              <a:gd name="connsiteY10" fmla="*/ 1394510 h 5695426"/>
              <a:gd name="connsiteX11" fmla="*/ 12962963 w 15684124"/>
              <a:gd name="connsiteY11" fmla="*/ 534005 h 5695426"/>
              <a:gd name="connsiteX12" fmla="*/ 13776779 w 15684124"/>
              <a:gd name="connsiteY12" fmla="*/ 375590 h 5695426"/>
              <a:gd name="connsiteX13" fmla="*/ 14648790 w 15684124"/>
              <a:gd name="connsiteY13" fmla="*/ 563314 h 5695426"/>
              <a:gd name="connsiteX14" fmla="*/ 14636679 w 15684124"/>
              <a:gd name="connsiteY14" fmla="*/ 4911256 h 5695426"/>
              <a:gd name="connsiteX15" fmla="*/ 993346 w 15684124"/>
              <a:gd name="connsiteY15" fmla="*/ 5262483 h 5695426"/>
              <a:gd name="connsiteX16" fmla="*/ 1162904 w 15684124"/>
              <a:gd name="connsiteY16" fmla="*/ 339256 h 569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84124" h="5695426">
                <a:moveTo>
                  <a:pt x="1162904" y="339256"/>
                </a:moveTo>
                <a:cubicBezTo>
                  <a:pt x="1337064" y="-454778"/>
                  <a:pt x="1724917" y="377821"/>
                  <a:pt x="2038306" y="498277"/>
                </a:cubicBezTo>
                <a:cubicBezTo>
                  <a:pt x="2351695" y="618734"/>
                  <a:pt x="2724156" y="850341"/>
                  <a:pt x="3043237" y="1061995"/>
                </a:cubicBezTo>
                <a:cubicBezTo>
                  <a:pt x="3362318" y="1273649"/>
                  <a:pt x="3599477" y="1742830"/>
                  <a:pt x="3952793" y="1768203"/>
                </a:cubicBezTo>
                <a:cubicBezTo>
                  <a:pt x="4306109" y="1793576"/>
                  <a:pt x="4717750" y="1182038"/>
                  <a:pt x="5163131" y="1214234"/>
                </a:cubicBezTo>
                <a:cubicBezTo>
                  <a:pt x="5608512" y="1246430"/>
                  <a:pt x="6131123" y="1970956"/>
                  <a:pt x="6625081" y="1961378"/>
                </a:cubicBezTo>
                <a:cubicBezTo>
                  <a:pt x="7119039" y="1951800"/>
                  <a:pt x="7703498" y="1253303"/>
                  <a:pt x="8126877" y="1156766"/>
                </a:cubicBezTo>
                <a:cubicBezTo>
                  <a:pt x="8550256" y="1060229"/>
                  <a:pt x="8855117" y="1339071"/>
                  <a:pt x="9165357" y="1382157"/>
                </a:cubicBezTo>
                <a:cubicBezTo>
                  <a:pt x="9475597" y="1425243"/>
                  <a:pt x="9708789" y="1442784"/>
                  <a:pt x="9988317" y="1415281"/>
                </a:cubicBezTo>
                <a:cubicBezTo>
                  <a:pt x="10267845" y="1387778"/>
                  <a:pt x="10525986" y="1220603"/>
                  <a:pt x="10842524" y="1217141"/>
                </a:cubicBezTo>
                <a:cubicBezTo>
                  <a:pt x="11159062" y="1213679"/>
                  <a:pt x="11534138" y="1508366"/>
                  <a:pt x="11887544" y="1394510"/>
                </a:cubicBezTo>
                <a:cubicBezTo>
                  <a:pt x="12240950" y="1280654"/>
                  <a:pt x="12648091" y="703825"/>
                  <a:pt x="12962963" y="534005"/>
                </a:cubicBezTo>
                <a:cubicBezTo>
                  <a:pt x="13277835" y="364185"/>
                  <a:pt x="13495808" y="370705"/>
                  <a:pt x="13776779" y="375590"/>
                </a:cubicBezTo>
                <a:cubicBezTo>
                  <a:pt x="14057750" y="380475"/>
                  <a:pt x="14505473" y="-192630"/>
                  <a:pt x="14648790" y="563314"/>
                </a:cubicBezTo>
                <a:cubicBezTo>
                  <a:pt x="14792107" y="1319258"/>
                  <a:pt x="16912586" y="4128061"/>
                  <a:pt x="14636679" y="4911256"/>
                </a:cubicBezTo>
                <a:cubicBezTo>
                  <a:pt x="12360772" y="5694451"/>
                  <a:pt x="3239985" y="6028520"/>
                  <a:pt x="993346" y="5262483"/>
                </a:cubicBezTo>
                <a:cubicBezTo>
                  <a:pt x="-1253293" y="4496446"/>
                  <a:pt x="988744" y="1133290"/>
                  <a:pt x="1162904" y="3392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BCC3ED-8742-4F6D-93D8-45CA8A9ED528}"/>
              </a:ext>
            </a:extLst>
          </p:cNvPr>
          <p:cNvSpPr/>
          <p:nvPr/>
        </p:nvSpPr>
        <p:spPr>
          <a:xfrm>
            <a:off x="-1715017" y="4837705"/>
            <a:ext cx="15299734" cy="5738106"/>
          </a:xfrm>
          <a:custGeom>
            <a:avLst/>
            <a:gdLst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754290 w 15185265"/>
              <a:gd name="connsiteY4" fmla="*/ 1806634 h 5761903"/>
              <a:gd name="connsiteX5" fmla="*/ 6402242 w 15185265"/>
              <a:gd name="connsiteY5" fmla="*/ 2757368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402242 w 15185265"/>
              <a:gd name="connsiteY5" fmla="*/ 2757368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667418 w 15185265"/>
              <a:gd name="connsiteY5" fmla="*/ 2327600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39868 w 15185265"/>
              <a:gd name="connsiteY11" fmla="*/ 1558353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5507402 w 15185265"/>
              <a:gd name="connsiteY4" fmla="*/ 2026090 h 5761903"/>
              <a:gd name="connsiteX5" fmla="*/ 6667418 w 15185265"/>
              <a:gd name="connsiteY5" fmla="*/ 2327600 h 5761903"/>
              <a:gd name="connsiteX6" fmla="*/ 7401421 w 15185265"/>
              <a:gd name="connsiteY6" fmla="*/ 1873246 h 5761903"/>
              <a:gd name="connsiteX7" fmla="*/ 8370321 w 15185265"/>
              <a:gd name="connsiteY7" fmla="*/ 2339529 h 5761903"/>
              <a:gd name="connsiteX8" fmla="*/ 9520891 w 15185265"/>
              <a:gd name="connsiteY8" fmla="*/ 1782412 h 5761903"/>
              <a:gd name="connsiteX9" fmla="*/ 10314178 w 15185265"/>
              <a:gd name="connsiteY9" fmla="*/ 2430364 h 5761903"/>
              <a:gd name="connsiteX10" fmla="*/ 11422358 w 15185265"/>
              <a:gd name="connsiteY10" fmla="*/ 1618910 h 5761903"/>
              <a:gd name="connsiteX11" fmla="*/ 12267300 w 15185265"/>
              <a:gd name="connsiteY11" fmla="*/ 1713801 h 5761903"/>
              <a:gd name="connsiteX12" fmla="*/ 12833320 w 15185265"/>
              <a:gd name="connsiteY12" fmla="*/ 1370629 h 5761903"/>
              <a:gd name="connsiteX13" fmla="*/ 13360160 w 15185265"/>
              <a:gd name="connsiteY13" fmla="*/ 740843 h 5761903"/>
              <a:gd name="connsiteX14" fmla="*/ 13814332 w 15185265"/>
              <a:gd name="connsiteY14" fmla="*/ 528896 h 5761903"/>
              <a:gd name="connsiteX15" fmla="*/ 14086835 w 15185265"/>
              <a:gd name="connsiteY15" fmla="*/ 298782 h 5761903"/>
              <a:gd name="connsiteX16" fmla="*/ 14232170 w 15185265"/>
              <a:gd name="connsiteY16" fmla="*/ 5076674 h 5761903"/>
              <a:gd name="connsiteX17" fmla="*/ 927953 w 15185265"/>
              <a:gd name="connsiteY17" fmla="*/ 5306788 h 5761903"/>
              <a:gd name="connsiteX18" fmla="*/ 1297347 w 15185265"/>
              <a:gd name="connsiteY18" fmla="*/ 1055736 h 5761903"/>
              <a:gd name="connsiteX0" fmla="*/ 1297347 w 15185265"/>
              <a:gd name="connsiteY0" fmla="*/ 1055736 h 5761903"/>
              <a:gd name="connsiteX1" fmla="*/ 2684086 w 15185265"/>
              <a:gd name="connsiteY1" fmla="*/ 1824801 h 5761903"/>
              <a:gd name="connsiteX2" fmla="*/ 3913378 w 15185265"/>
              <a:gd name="connsiteY2" fmla="*/ 1909580 h 5761903"/>
              <a:gd name="connsiteX3" fmla="*/ 4573442 w 15185265"/>
              <a:gd name="connsiteY3" fmla="*/ 2188139 h 5761903"/>
              <a:gd name="connsiteX4" fmla="*/ 6667418 w 15185265"/>
              <a:gd name="connsiteY4" fmla="*/ 2327600 h 5761903"/>
              <a:gd name="connsiteX5" fmla="*/ 7401421 w 15185265"/>
              <a:gd name="connsiteY5" fmla="*/ 1873246 h 5761903"/>
              <a:gd name="connsiteX6" fmla="*/ 8370321 w 15185265"/>
              <a:gd name="connsiteY6" fmla="*/ 2339529 h 5761903"/>
              <a:gd name="connsiteX7" fmla="*/ 9520891 w 15185265"/>
              <a:gd name="connsiteY7" fmla="*/ 1782412 h 5761903"/>
              <a:gd name="connsiteX8" fmla="*/ 10314178 w 15185265"/>
              <a:gd name="connsiteY8" fmla="*/ 2430364 h 5761903"/>
              <a:gd name="connsiteX9" fmla="*/ 11422358 w 15185265"/>
              <a:gd name="connsiteY9" fmla="*/ 1618910 h 5761903"/>
              <a:gd name="connsiteX10" fmla="*/ 12267300 w 15185265"/>
              <a:gd name="connsiteY10" fmla="*/ 1713801 h 5761903"/>
              <a:gd name="connsiteX11" fmla="*/ 12833320 w 15185265"/>
              <a:gd name="connsiteY11" fmla="*/ 1370629 h 5761903"/>
              <a:gd name="connsiteX12" fmla="*/ 13360160 w 15185265"/>
              <a:gd name="connsiteY12" fmla="*/ 740843 h 5761903"/>
              <a:gd name="connsiteX13" fmla="*/ 13814332 w 15185265"/>
              <a:gd name="connsiteY13" fmla="*/ 528896 h 5761903"/>
              <a:gd name="connsiteX14" fmla="*/ 14086835 w 15185265"/>
              <a:gd name="connsiteY14" fmla="*/ 298782 h 5761903"/>
              <a:gd name="connsiteX15" fmla="*/ 14232170 w 15185265"/>
              <a:gd name="connsiteY15" fmla="*/ 5076674 h 5761903"/>
              <a:gd name="connsiteX16" fmla="*/ 927953 w 15185265"/>
              <a:gd name="connsiteY16" fmla="*/ 5306788 h 5761903"/>
              <a:gd name="connsiteX17" fmla="*/ 1297347 w 15185265"/>
              <a:gd name="connsiteY17" fmla="*/ 1055736 h 5761903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573442 w 15185265"/>
              <a:gd name="connsiteY3" fmla="*/ 2150728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774610 w 15185265"/>
              <a:gd name="connsiteY3" fmla="*/ 2479912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667418 w 15185265"/>
              <a:gd name="connsiteY4" fmla="*/ 2290189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201074 w 15185265"/>
              <a:gd name="connsiteY4" fmla="*/ 2372485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314178 w 15185265"/>
              <a:gd name="connsiteY8" fmla="*/ 23929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185265"/>
              <a:gd name="connsiteY0" fmla="*/ 1018325 h 5724492"/>
              <a:gd name="connsiteX1" fmla="*/ 2684086 w 15185265"/>
              <a:gd name="connsiteY1" fmla="*/ 1787390 h 5724492"/>
              <a:gd name="connsiteX2" fmla="*/ 3913378 w 15185265"/>
              <a:gd name="connsiteY2" fmla="*/ 1872169 h 5724492"/>
              <a:gd name="connsiteX3" fmla="*/ 4866050 w 15185265"/>
              <a:gd name="connsiteY3" fmla="*/ 2370184 h 5724492"/>
              <a:gd name="connsiteX4" fmla="*/ 6201074 w 15185265"/>
              <a:gd name="connsiteY4" fmla="*/ 2372485 h 5724492"/>
              <a:gd name="connsiteX5" fmla="*/ 7401421 w 15185265"/>
              <a:gd name="connsiteY5" fmla="*/ 1835835 h 5724492"/>
              <a:gd name="connsiteX6" fmla="*/ 8370321 w 15185265"/>
              <a:gd name="connsiteY6" fmla="*/ 2302118 h 5724492"/>
              <a:gd name="connsiteX7" fmla="*/ 9520891 w 15185265"/>
              <a:gd name="connsiteY7" fmla="*/ 1745001 h 5724492"/>
              <a:gd name="connsiteX8" fmla="*/ 10551922 w 15185265"/>
              <a:gd name="connsiteY8" fmla="*/ 2164353 h 5724492"/>
              <a:gd name="connsiteX9" fmla="*/ 11422358 w 15185265"/>
              <a:gd name="connsiteY9" fmla="*/ 1581499 h 5724492"/>
              <a:gd name="connsiteX10" fmla="*/ 12267300 w 15185265"/>
              <a:gd name="connsiteY10" fmla="*/ 1676390 h 5724492"/>
              <a:gd name="connsiteX11" fmla="*/ 12833320 w 15185265"/>
              <a:gd name="connsiteY11" fmla="*/ 1333218 h 5724492"/>
              <a:gd name="connsiteX12" fmla="*/ 13360160 w 15185265"/>
              <a:gd name="connsiteY12" fmla="*/ 703432 h 5724492"/>
              <a:gd name="connsiteX13" fmla="*/ 14086835 w 15185265"/>
              <a:gd name="connsiteY13" fmla="*/ 261371 h 5724492"/>
              <a:gd name="connsiteX14" fmla="*/ 14232170 w 15185265"/>
              <a:gd name="connsiteY14" fmla="*/ 5039263 h 5724492"/>
              <a:gd name="connsiteX15" fmla="*/ 927953 w 15185265"/>
              <a:gd name="connsiteY15" fmla="*/ 5269377 h 5724492"/>
              <a:gd name="connsiteX16" fmla="*/ 1297347 w 15185265"/>
              <a:gd name="connsiteY16" fmla="*/ 1018325 h 5724492"/>
              <a:gd name="connsiteX0" fmla="*/ 1297347 w 15295947"/>
              <a:gd name="connsiteY0" fmla="*/ 1018325 h 5724492"/>
              <a:gd name="connsiteX1" fmla="*/ 2684086 w 15295947"/>
              <a:gd name="connsiteY1" fmla="*/ 1787390 h 5724492"/>
              <a:gd name="connsiteX2" fmla="*/ 3913378 w 15295947"/>
              <a:gd name="connsiteY2" fmla="*/ 1872169 h 5724492"/>
              <a:gd name="connsiteX3" fmla="*/ 4866050 w 15295947"/>
              <a:gd name="connsiteY3" fmla="*/ 2370184 h 5724492"/>
              <a:gd name="connsiteX4" fmla="*/ 6201074 w 15295947"/>
              <a:gd name="connsiteY4" fmla="*/ 2372485 h 5724492"/>
              <a:gd name="connsiteX5" fmla="*/ 7401421 w 15295947"/>
              <a:gd name="connsiteY5" fmla="*/ 1835835 h 5724492"/>
              <a:gd name="connsiteX6" fmla="*/ 8370321 w 15295947"/>
              <a:gd name="connsiteY6" fmla="*/ 2302118 h 5724492"/>
              <a:gd name="connsiteX7" fmla="*/ 9520891 w 15295947"/>
              <a:gd name="connsiteY7" fmla="*/ 1745001 h 5724492"/>
              <a:gd name="connsiteX8" fmla="*/ 10551922 w 15295947"/>
              <a:gd name="connsiteY8" fmla="*/ 2164353 h 5724492"/>
              <a:gd name="connsiteX9" fmla="*/ 11422358 w 15295947"/>
              <a:gd name="connsiteY9" fmla="*/ 1581499 h 5724492"/>
              <a:gd name="connsiteX10" fmla="*/ 12267300 w 15295947"/>
              <a:gd name="connsiteY10" fmla="*/ 1676390 h 5724492"/>
              <a:gd name="connsiteX11" fmla="*/ 12833320 w 15295947"/>
              <a:gd name="connsiteY11" fmla="*/ 1333218 h 5724492"/>
              <a:gd name="connsiteX12" fmla="*/ 13360160 w 15295947"/>
              <a:gd name="connsiteY12" fmla="*/ 703432 h 5724492"/>
              <a:gd name="connsiteX13" fmla="*/ 14489171 w 15295947"/>
              <a:gd name="connsiteY13" fmla="*/ 261371 h 5724492"/>
              <a:gd name="connsiteX14" fmla="*/ 14232170 w 15295947"/>
              <a:gd name="connsiteY14" fmla="*/ 5039263 h 5724492"/>
              <a:gd name="connsiteX15" fmla="*/ 927953 w 15295947"/>
              <a:gd name="connsiteY15" fmla="*/ 5269377 h 5724492"/>
              <a:gd name="connsiteX16" fmla="*/ 1297347 w 15295947"/>
              <a:gd name="connsiteY16" fmla="*/ 1018325 h 5724492"/>
              <a:gd name="connsiteX0" fmla="*/ 1297347 w 15299734"/>
              <a:gd name="connsiteY0" fmla="*/ 1031939 h 5738106"/>
              <a:gd name="connsiteX1" fmla="*/ 2684086 w 15299734"/>
              <a:gd name="connsiteY1" fmla="*/ 1801004 h 5738106"/>
              <a:gd name="connsiteX2" fmla="*/ 3913378 w 15299734"/>
              <a:gd name="connsiteY2" fmla="*/ 1885783 h 5738106"/>
              <a:gd name="connsiteX3" fmla="*/ 4866050 w 15299734"/>
              <a:gd name="connsiteY3" fmla="*/ 2383798 h 5738106"/>
              <a:gd name="connsiteX4" fmla="*/ 6201074 w 15299734"/>
              <a:gd name="connsiteY4" fmla="*/ 2386099 h 5738106"/>
              <a:gd name="connsiteX5" fmla="*/ 7401421 w 15299734"/>
              <a:gd name="connsiteY5" fmla="*/ 1849449 h 5738106"/>
              <a:gd name="connsiteX6" fmla="*/ 8370321 w 15299734"/>
              <a:gd name="connsiteY6" fmla="*/ 2315732 h 5738106"/>
              <a:gd name="connsiteX7" fmla="*/ 9520891 w 15299734"/>
              <a:gd name="connsiteY7" fmla="*/ 1758615 h 5738106"/>
              <a:gd name="connsiteX8" fmla="*/ 10551922 w 15299734"/>
              <a:gd name="connsiteY8" fmla="*/ 2177967 h 5738106"/>
              <a:gd name="connsiteX9" fmla="*/ 11422358 w 15299734"/>
              <a:gd name="connsiteY9" fmla="*/ 1595113 h 5738106"/>
              <a:gd name="connsiteX10" fmla="*/ 12267300 w 15299734"/>
              <a:gd name="connsiteY10" fmla="*/ 1690004 h 5738106"/>
              <a:gd name="connsiteX11" fmla="*/ 12833320 w 15299734"/>
              <a:gd name="connsiteY11" fmla="*/ 1346832 h 5738106"/>
              <a:gd name="connsiteX12" fmla="*/ 13725920 w 15299734"/>
              <a:gd name="connsiteY12" fmla="*/ 662182 h 5738106"/>
              <a:gd name="connsiteX13" fmla="*/ 14489171 w 15299734"/>
              <a:gd name="connsiteY13" fmla="*/ 274985 h 5738106"/>
              <a:gd name="connsiteX14" fmla="*/ 14232170 w 15299734"/>
              <a:gd name="connsiteY14" fmla="*/ 5052877 h 5738106"/>
              <a:gd name="connsiteX15" fmla="*/ 927953 w 15299734"/>
              <a:gd name="connsiteY15" fmla="*/ 5282991 h 5738106"/>
              <a:gd name="connsiteX16" fmla="*/ 1297347 w 15299734"/>
              <a:gd name="connsiteY16" fmla="*/ 1031939 h 573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99734" h="5738106">
                <a:moveTo>
                  <a:pt x="1297347" y="1031939"/>
                </a:moveTo>
                <a:cubicBezTo>
                  <a:pt x="1590036" y="451608"/>
                  <a:pt x="2248081" y="1658697"/>
                  <a:pt x="2684086" y="1801004"/>
                </a:cubicBezTo>
                <a:cubicBezTo>
                  <a:pt x="3120091" y="1943311"/>
                  <a:pt x="3549717" y="1788651"/>
                  <a:pt x="3913378" y="1885783"/>
                </a:cubicBezTo>
                <a:cubicBezTo>
                  <a:pt x="4277039" y="1982915"/>
                  <a:pt x="4484768" y="2300412"/>
                  <a:pt x="4866050" y="2383798"/>
                </a:cubicBezTo>
                <a:cubicBezTo>
                  <a:pt x="5247332" y="2467184"/>
                  <a:pt x="5778512" y="2475157"/>
                  <a:pt x="6201074" y="2386099"/>
                </a:cubicBezTo>
                <a:cubicBezTo>
                  <a:pt x="6623636" y="2297041"/>
                  <a:pt x="7039880" y="1861177"/>
                  <a:pt x="7401421" y="1849449"/>
                </a:cubicBezTo>
                <a:cubicBezTo>
                  <a:pt x="7762962" y="1837721"/>
                  <a:pt x="8017076" y="2330871"/>
                  <a:pt x="8370321" y="2315732"/>
                </a:cubicBezTo>
                <a:cubicBezTo>
                  <a:pt x="8723566" y="2300593"/>
                  <a:pt x="9157291" y="1781576"/>
                  <a:pt x="9520891" y="1758615"/>
                </a:cubicBezTo>
                <a:cubicBezTo>
                  <a:pt x="9884491" y="1735654"/>
                  <a:pt x="10235011" y="2205217"/>
                  <a:pt x="10551922" y="2177967"/>
                </a:cubicBezTo>
                <a:cubicBezTo>
                  <a:pt x="10868833" y="2150717"/>
                  <a:pt x="11136462" y="1676440"/>
                  <a:pt x="11422358" y="1595113"/>
                </a:cubicBezTo>
                <a:cubicBezTo>
                  <a:pt x="11708254" y="1513786"/>
                  <a:pt x="12032140" y="1731384"/>
                  <a:pt x="12267300" y="1690004"/>
                </a:cubicBezTo>
                <a:cubicBezTo>
                  <a:pt x="12502460" y="1648624"/>
                  <a:pt x="12590217" y="1518136"/>
                  <a:pt x="12833320" y="1346832"/>
                </a:cubicBezTo>
                <a:cubicBezTo>
                  <a:pt x="13076423" y="1175528"/>
                  <a:pt x="13449945" y="840823"/>
                  <a:pt x="13725920" y="662182"/>
                </a:cubicBezTo>
                <a:cubicBezTo>
                  <a:pt x="14001895" y="483541"/>
                  <a:pt x="14404796" y="-456798"/>
                  <a:pt x="14489171" y="274985"/>
                </a:cubicBezTo>
                <a:cubicBezTo>
                  <a:pt x="14573546" y="1006768"/>
                  <a:pt x="16425317" y="4218209"/>
                  <a:pt x="14232170" y="5052877"/>
                </a:cubicBezTo>
                <a:cubicBezTo>
                  <a:pt x="12039023" y="5887545"/>
                  <a:pt x="3081738" y="5954157"/>
                  <a:pt x="927953" y="5282991"/>
                </a:cubicBezTo>
                <a:cubicBezTo>
                  <a:pt x="-1225832" y="4611825"/>
                  <a:pt x="1004658" y="1612270"/>
                  <a:pt x="1297347" y="10319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B7E6AD2-1391-4D12-B2AA-F6D3F7ECD3D2}"/>
              </a:ext>
            </a:extLst>
          </p:cNvPr>
          <p:cNvSpPr/>
          <p:nvPr/>
        </p:nvSpPr>
        <p:spPr>
          <a:xfrm>
            <a:off x="7235044" y="4336705"/>
            <a:ext cx="909574" cy="909574"/>
          </a:xfrm>
          <a:prstGeom prst="ellipse">
            <a:avLst/>
          </a:prstGeom>
          <a:solidFill>
            <a:srgbClr val="EEC36C">
              <a:alpha val="17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F7088E4-3B0E-4383-8BF2-EA96C0B5F7E3}"/>
              </a:ext>
            </a:extLst>
          </p:cNvPr>
          <p:cNvSpPr/>
          <p:nvPr/>
        </p:nvSpPr>
        <p:spPr>
          <a:xfrm>
            <a:off x="3651838" y="3958679"/>
            <a:ext cx="679965" cy="679965"/>
          </a:xfrm>
          <a:prstGeom prst="ellipse">
            <a:avLst/>
          </a:prstGeom>
          <a:solidFill>
            <a:srgbClr val="EEC36C">
              <a:alpha val="48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FE936E-1C17-4B52-ABA7-5B3E8232B259}"/>
              </a:ext>
            </a:extLst>
          </p:cNvPr>
          <p:cNvSpPr/>
          <p:nvPr/>
        </p:nvSpPr>
        <p:spPr>
          <a:xfrm>
            <a:off x="3611998" y="2991157"/>
            <a:ext cx="319490" cy="319491"/>
          </a:xfrm>
          <a:prstGeom prst="ellipse">
            <a:avLst/>
          </a:prstGeom>
          <a:solidFill>
            <a:srgbClr val="EEC36C">
              <a:alpha val="37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653E26A-1511-4471-BCDE-6559AE988911}"/>
              </a:ext>
            </a:extLst>
          </p:cNvPr>
          <p:cNvSpPr/>
          <p:nvPr/>
        </p:nvSpPr>
        <p:spPr>
          <a:xfrm>
            <a:off x="7939894" y="2338791"/>
            <a:ext cx="549860" cy="549861"/>
          </a:xfrm>
          <a:prstGeom prst="ellipse">
            <a:avLst/>
          </a:prstGeom>
          <a:solidFill>
            <a:srgbClr val="EEC36C">
              <a:alpha val="47000"/>
            </a:srgb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32D018A-254F-48D9-80FF-DB3A242A3968}"/>
              </a:ext>
            </a:extLst>
          </p:cNvPr>
          <p:cNvSpPr/>
          <p:nvPr/>
        </p:nvSpPr>
        <p:spPr>
          <a:xfrm>
            <a:off x="2584478" y="3139163"/>
            <a:ext cx="782355" cy="782355"/>
          </a:xfrm>
          <a:prstGeom prst="ellipse">
            <a:avLst/>
          </a:prstGeom>
          <a:solidFill>
            <a:srgbClr val="EEC36C">
              <a:alpha val="26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A138FCE-9FE3-4D18-8979-ECFFC720D8A7}"/>
              </a:ext>
            </a:extLst>
          </p:cNvPr>
          <p:cNvSpPr/>
          <p:nvPr/>
        </p:nvSpPr>
        <p:spPr>
          <a:xfrm>
            <a:off x="4252079" y="1496069"/>
            <a:ext cx="629145" cy="629145"/>
          </a:xfrm>
          <a:prstGeom prst="ellipse">
            <a:avLst/>
          </a:prstGeom>
          <a:solidFill>
            <a:srgbClr val="EEC36C">
              <a:alpha val="52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26A4D5A-8885-40CF-A75F-6A1DEF90DAD8}"/>
              </a:ext>
            </a:extLst>
          </p:cNvPr>
          <p:cNvSpPr/>
          <p:nvPr/>
        </p:nvSpPr>
        <p:spPr>
          <a:xfrm>
            <a:off x="9144000" y="2976037"/>
            <a:ext cx="713882" cy="713882"/>
          </a:xfrm>
          <a:prstGeom prst="ellipse">
            <a:avLst/>
          </a:prstGeom>
          <a:solidFill>
            <a:srgbClr val="EEC36C">
              <a:alpha val="19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2F1B32-57D8-42BD-943E-4E1932067A3D}"/>
              </a:ext>
            </a:extLst>
          </p:cNvPr>
          <p:cNvSpPr/>
          <p:nvPr/>
        </p:nvSpPr>
        <p:spPr>
          <a:xfrm>
            <a:off x="10997114" y="2229701"/>
            <a:ext cx="553355" cy="553355"/>
          </a:xfrm>
          <a:prstGeom prst="ellipse">
            <a:avLst/>
          </a:prstGeom>
          <a:solidFill>
            <a:srgbClr val="EEC36C">
              <a:alpha val="19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366073-30DE-41F1-AA5D-64DAF7EFBBEF}"/>
              </a:ext>
            </a:extLst>
          </p:cNvPr>
          <p:cNvSpPr txBox="1"/>
          <p:nvPr/>
        </p:nvSpPr>
        <p:spPr>
          <a:xfrm>
            <a:off x="3243723" y="3525114"/>
            <a:ext cx="3376245" cy="1200329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" panose="020B0502040204020203" pitchFamily="34" charset="0"/>
                <a:ea typeface="思源黑体 CN Medium" panose="020B0600000000000000" pitchFamily="34" charset="-122"/>
              </a:rPr>
              <a:t>PICK IT!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" panose="020B0502040204020203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B5B875-5A5E-4E9E-9866-D354E0A37B20}"/>
              </a:ext>
            </a:extLst>
          </p:cNvPr>
          <p:cNvSpPr txBox="1"/>
          <p:nvPr/>
        </p:nvSpPr>
        <p:spPr>
          <a:xfrm>
            <a:off x="0" y="2333754"/>
            <a:ext cx="3752950" cy="1107996"/>
          </a:xfrm>
          <a:prstGeom prst="rect">
            <a:avLst/>
          </a:prstGeom>
          <a:solidFill>
            <a:srgbClr val="87CCD5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PICK IT! </a:t>
            </a:r>
            <a:endParaRPr kumimoji="1" lang="zh-CN" altLang="en-US" sz="6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1BA38A-C95B-432D-8236-D63771D0F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4059601" cy="28584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54ADB5A-1573-4213-A168-C556D71AB95F}"/>
              </a:ext>
            </a:extLst>
          </p:cNvPr>
          <p:cNvSpPr txBox="1"/>
          <p:nvPr/>
        </p:nvSpPr>
        <p:spPr>
          <a:xfrm>
            <a:off x="2083439" y="511182"/>
            <a:ext cx="4966424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PICK IT!</a:t>
            </a:r>
            <a:endParaRPr kumimoji="1" lang="zh-CN" altLang="en-US" sz="96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AC80CE-4446-4127-ADE2-4D424F6641FE}"/>
              </a:ext>
            </a:extLst>
          </p:cNvPr>
          <p:cNvSpPr txBox="1"/>
          <p:nvPr/>
        </p:nvSpPr>
        <p:spPr>
          <a:xfrm>
            <a:off x="7351671" y="2306181"/>
            <a:ext cx="3344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6169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 animBg="1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07782" y="2305504"/>
            <a:ext cx="2815194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ONE</a:t>
            </a:r>
            <a:endParaRPr kumimoji="1" lang="zh-CN" altLang="en-US" sz="96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64177" y="2702690"/>
            <a:ext cx="3931108" cy="933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微软雅黑" panose="020B0503020204020204" charset="-122"/>
              </a:rPr>
              <a:t>了解朵朵</a:t>
            </a: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SOMETHINGD ABOUT DUODUO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9181" y="583193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了解朵朵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6E92CDE-BA6A-4F2A-B3D1-E37AC71E64DB}"/>
              </a:ext>
            </a:extLst>
          </p:cNvPr>
          <p:cNvGrpSpPr/>
          <p:nvPr/>
        </p:nvGrpSpPr>
        <p:grpSpPr>
          <a:xfrm>
            <a:off x="1980000" y="648000"/>
            <a:ext cx="4141553" cy="6352674"/>
            <a:chOff x="2363774" y="129941"/>
            <a:chExt cx="4470995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6DFF6A2-F3B1-454B-A11B-02858C650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774" y="129941"/>
              <a:ext cx="4470995" cy="6858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9AFD27E-72B4-4126-B2C9-CE27A980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40" y="1844282"/>
              <a:ext cx="1405481" cy="1314501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F786E52-1544-48FD-B109-11161D1695DA}"/>
              </a:ext>
            </a:extLst>
          </p:cNvPr>
          <p:cNvSpPr txBox="1"/>
          <p:nvPr/>
        </p:nvSpPr>
        <p:spPr>
          <a:xfrm>
            <a:off x="6593305" y="668956"/>
            <a:ext cx="365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校园信息互助平台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/>
        </p:nvSpPr>
        <p:spPr>
          <a:xfrm>
            <a:off x="6593305" y="1583134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热搜新闻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3C46E0-72B1-4D25-88C8-A9F8F711A295}"/>
              </a:ext>
            </a:extLst>
          </p:cNvPr>
          <p:cNvSpPr txBox="1"/>
          <p:nvPr/>
        </p:nvSpPr>
        <p:spPr>
          <a:xfrm>
            <a:off x="6593305" y="2174493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发帖求助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2CF2A8-5DA1-4773-A9B7-2AE3128A4A87}"/>
              </a:ext>
            </a:extLst>
          </p:cNvPr>
          <p:cNvSpPr txBox="1"/>
          <p:nvPr/>
        </p:nvSpPr>
        <p:spPr>
          <a:xfrm>
            <a:off x="6593305" y="3357211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聊天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3230255-617E-4A0A-87A4-135E1F16E482}"/>
              </a:ext>
            </a:extLst>
          </p:cNvPr>
          <p:cNvSpPr txBox="1"/>
          <p:nvPr/>
        </p:nvSpPr>
        <p:spPr>
          <a:xfrm>
            <a:off x="6593305" y="3948570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二手交易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6593305" y="2765852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吐槽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5774C1-3A0B-4774-A579-07EA0E1430B5}"/>
              </a:ext>
            </a:extLst>
          </p:cNvPr>
          <p:cNvSpPr txBox="1"/>
          <p:nvPr/>
        </p:nvSpPr>
        <p:spPr>
          <a:xfrm>
            <a:off x="6593305" y="4539929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咨询</a:t>
            </a:r>
            <a:endParaRPr lang="zh-CN" altLang="en-US" sz="2800" dirty="0"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2532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04388" y="2305504"/>
            <a:ext cx="3021981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9600" b="1" dirty="0">
                <a:solidFill>
                  <a:srgbClr val="F6AF92"/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TWO</a:t>
            </a:r>
            <a:endParaRPr kumimoji="1" lang="zh-CN" altLang="en-US" sz="9600" b="1" dirty="0">
              <a:solidFill>
                <a:srgbClr val="F6AF92"/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4177" y="2702691"/>
            <a:ext cx="3931108" cy="933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 dirty="0">
                <a:solidFill>
                  <a:srgbClr val="87CCD5"/>
                </a:solidFill>
                <a:latin typeface="Berlin Sans FB" panose="020E0602020502020306" pitchFamily="34" charset="0"/>
                <a:ea typeface="思源黑体 CN Medium" panose="020B0600000000000000" pitchFamily="34" charset="-122"/>
              </a:rPr>
              <a:t>朵朵的贴心功能</a:t>
            </a:r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" panose="020E0602020502020306" pitchFamily="34" charset="0"/>
                <a:ea typeface="思源宋体 Heavy" panose="02020900000000000000" pitchFamily="18" charset="-122"/>
              </a:rPr>
              <a:t>FEARURES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Berlin Sans FB" panose="020E0602020502020306" pitchFamily="34" charset="0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9181" y="583193"/>
            <a:ext cx="1452381" cy="5295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攒局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0A388-2C92-4898-BE72-4C2ABE96A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12" y="434932"/>
            <a:ext cx="609600" cy="704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E18304-56B6-4487-A391-0F0654336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648000"/>
            <a:ext cx="4140000" cy="635029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1D824AD-2CCE-4320-ACD8-D5343FA6EE6B}"/>
              </a:ext>
            </a:extLst>
          </p:cNvPr>
          <p:cNvSpPr txBox="1"/>
          <p:nvPr/>
        </p:nvSpPr>
        <p:spPr>
          <a:xfrm>
            <a:off x="7066071" y="2356050"/>
            <a:ext cx="425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87CCD5"/>
                </a:solidFill>
                <a:ea typeface="思源黑体 CN Medium" panose="020B0600000000000000"/>
              </a:rPr>
              <a:t>只有想不到，</a:t>
            </a:r>
            <a:endParaRPr kumimoji="1" lang="en-US" altLang="zh-CN" sz="3600" b="1" dirty="0">
              <a:solidFill>
                <a:srgbClr val="87CCD5"/>
              </a:solidFill>
              <a:ea typeface="思源黑体 CN Medium" panose="020B0600000000000000"/>
            </a:endParaRPr>
          </a:p>
          <a:p>
            <a:r>
              <a:rPr kumimoji="1" lang="zh-CN" altLang="en-US" sz="3600" b="1" dirty="0">
                <a:solidFill>
                  <a:srgbClr val="87CCD5"/>
                </a:solidFill>
                <a:ea typeface="思源黑体 CN Medium" panose="020B0600000000000000"/>
              </a:rPr>
              <a:t>没有攒不到。</a:t>
            </a:r>
            <a:endParaRPr lang="zh-CN" altLang="en-US" sz="3600" dirty="0">
              <a:ea typeface="思源黑体 CN Medium" panose="020B060000000000000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CF7827-C5F6-4292-B8D1-3C8DC7E22F97}"/>
              </a:ext>
            </a:extLst>
          </p:cNvPr>
          <p:cNvSpPr txBox="1"/>
          <p:nvPr/>
        </p:nvSpPr>
        <p:spPr>
          <a:xfrm rot="20750754">
            <a:off x="6258622" y="1169262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形单影只？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C8A2A-69F8-432C-BEB7-276233B691D8}"/>
              </a:ext>
            </a:extLst>
          </p:cNvPr>
          <p:cNvSpPr txBox="1"/>
          <p:nvPr/>
        </p:nvSpPr>
        <p:spPr>
          <a:xfrm rot="962803">
            <a:off x="8130094" y="1012667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没有动力？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128810-DC8A-4493-AC9C-5B45D7A8B803}"/>
              </a:ext>
            </a:extLst>
          </p:cNvPr>
          <p:cNvSpPr txBox="1"/>
          <p:nvPr/>
        </p:nvSpPr>
        <p:spPr>
          <a:xfrm>
            <a:off x="8296931" y="2723261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拼电影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69E4B2-AFA1-41DB-A130-55C7E28934AC}"/>
              </a:ext>
            </a:extLst>
          </p:cNvPr>
          <p:cNvSpPr txBox="1"/>
          <p:nvPr/>
        </p:nvSpPr>
        <p:spPr>
          <a:xfrm>
            <a:off x="6916035" y="3124479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拼车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03C27A-C97A-4240-9279-C1EBFDD179C6}"/>
              </a:ext>
            </a:extLst>
          </p:cNvPr>
          <p:cNvSpPr txBox="1"/>
          <p:nvPr/>
        </p:nvSpPr>
        <p:spPr>
          <a:xfrm>
            <a:off x="7435987" y="2100657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拼自习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AD1720B-FABD-4DC0-BA4D-D1287B4A75D5}"/>
              </a:ext>
            </a:extLst>
          </p:cNvPr>
          <p:cNvSpPr txBox="1"/>
          <p:nvPr/>
        </p:nvSpPr>
        <p:spPr>
          <a:xfrm>
            <a:off x="7768265" y="3743065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拼单</a:t>
            </a:r>
            <a:endParaRPr lang="zh-CN" altLang="en-US" sz="2800" dirty="0">
              <a:ea typeface="思源黑体 CN Medium" panose="020B060000000000000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28DD60-6629-4333-975A-C3FC9D6B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44" y="648000"/>
            <a:ext cx="4140000" cy="63502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E1C530-3AE8-4066-AC45-31A97369C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2" y="644291"/>
            <a:ext cx="4142418" cy="63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57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4" grpId="1"/>
      <p:bldP spid="27" grpId="0"/>
      <p:bldP spid="27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9181" y="583193"/>
            <a:ext cx="1986933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夜间模式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94AC99-B373-496D-8BD3-453C98129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4" y="1000742"/>
            <a:ext cx="3318176" cy="4644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1576F6-A75E-4822-A66B-6E40891D0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74" y="112019"/>
            <a:ext cx="1986933" cy="20014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98B593-6379-4DD6-B629-11EF9C990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96" y="3072039"/>
            <a:ext cx="1797504" cy="11644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44C507A-3CC3-4B7D-A78E-C1C1B8ED24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06" y="165352"/>
            <a:ext cx="3635779" cy="278813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9206E37-D8E7-4261-90BE-319C95DEFD82}"/>
              </a:ext>
            </a:extLst>
          </p:cNvPr>
          <p:cNvSpPr txBox="1"/>
          <p:nvPr/>
        </p:nvSpPr>
        <p:spPr>
          <a:xfrm>
            <a:off x="625207" y="1183008"/>
            <a:ext cx="31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呆呆校友圈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9D04B2-19E4-4348-9E53-259AE59D90C3}"/>
              </a:ext>
            </a:extLst>
          </p:cNvPr>
          <p:cNvSpPr txBox="1"/>
          <p:nvPr/>
        </p:nvSpPr>
        <p:spPr>
          <a:xfrm>
            <a:off x="2187193" y="4459613"/>
            <a:ext cx="31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匿名发帖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56C692-3AAA-4EF5-AADF-1F170091BBC8}"/>
              </a:ext>
            </a:extLst>
          </p:cNvPr>
          <p:cNvSpPr txBox="1"/>
          <p:nvPr/>
        </p:nvSpPr>
        <p:spPr>
          <a:xfrm>
            <a:off x="2187193" y="3804591"/>
            <a:ext cx="31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87CCD5"/>
                </a:solidFill>
                <a:ea typeface="思源黑体 CN Medium" panose="020B0600000000000000"/>
              </a:rPr>
              <a:t>21</a:t>
            </a: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：</a:t>
            </a:r>
            <a:r>
              <a:rPr kumimoji="1" lang="en-US" altLang="zh-CN" sz="3200" b="1" dirty="0">
                <a:solidFill>
                  <a:srgbClr val="87CCD5"/>
                </a:solidFill>
                <a:ea typeface="思源黑体 CN Medium" panose="020B0600000000000000"/>
              </a:rPr>
              <a:t>00-08</a:t>
            </a: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：</a:t>
            </a:r>
            <a:r>
              <a:rPr kumimoji="1" lang="en-US" altLang="zh-CN" sz="3200" b="1" dirty="0">
                <a:solidFill>
                  <a:srgbClr val="87CCD5"/>
                </a:solidFill>
                <a:ea typeface="思源黑体 CN Medium" panose="020B0600000000000000"/>
              </a:rPr>
              <a:t>00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2AAF47-064F-4353-8F4F-912F0A62C74D}"/>
              </a:ext>
            </a:extLst>
          </p:cNvPr>
          <p:cNvSpPr txBox="1"/>
          <p:nvPr/>
        </p:nvSpPr>
        <p:spPr>
          <a:xfrm>
            <a:off x="625207" y="1183009"/>
            <a:ext cx="31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朵朵校友圈</a:t>
            </a:r>
            <a:endParaRPr lang="zh-CN" altLang="en-US" sz="3200" dirty="0">
              <a:ea typeface="思源黑体 CN Medium" panose="020B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9181" y="583193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帖子分类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786E52-1544-48FD-B109-11161D1695DA}"/>
              </a:ext>
            </a:extLst>
          </p:cNvPr>
          <p:cNvSpPr txBox="1"/>
          <p:nvPr/>
        </p:nvSpPr>
        <p:spPr>
          <a:xfrm>
            <a:off x="2291111" y="4616612"/>
            <a:ext cx="365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方便查找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/>
        </p:nvSpPr>
        <p:spPr>
          <a:xfrm>
            <a:off x="555623" y="1370638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求助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3C46E0-72B1-4D25-88C8-A9F8F711A295}"/>
              </a:ext>
            </a:extLst>
          </p:cNvPr>
          <p:cNvSpPr txBox="1"/>
          <p:nvPr/>
        </p:nvSpPr>
        <p:spPr>
          <a:xfrm>
            <a:off x="2994381" y="1991193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投票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2CF2A8-5DA1-4773-A9B7-2AE3128A4A87}"/>
              </a:ext>
            </a:extLst>
          </p:cNvPr>
          <p:cNvSpPr txBox="1"/>
          <p:nvPr/>
        </p:nvSpPr>
        <p:spPr>
          <a:xfrm>
            <a:off x="3365577" y="3033899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兼职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3230255-617E-4A0A-87A4-135E1F16E482}"/>
              </a:ext>
            </a:extLst>
          </p:cNvPr>
          <p:cNvSpPr txBox="1"/>
          <p:nvPr/>
        </p:nvSpPr>
        <p:spPr>
          <a:xfrm>
            <a:off x="1571623" y="3758107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寻物寻人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1063623" y="2514413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帮转</a:t>
            </a:r>
            <a:endParaRPr lang="zh-CN" altLang="en-US" sz="2800" dirty="0">
              <a:ea typeface="思源黑体 CN Medium" panose="020B060000000000000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09B9A-F950-4702-8817-46846F3C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31" y="491656"/>
            <a:ext cx="4142418" cy="63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93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  <p:bldP spid="32" grpId="0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9181" y="583193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闲置交易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786E52-1544-48FD-B109-11161D1695DA}"/>
              </a:ext>
            </a:extLst>
          </p:cNvPr>
          <p:cNvSpPr txBox="1"/>
          <p:nvPr/>
        </p:nvSpPr>
        <p:spPr>
          <a:xfrm>
            <a:off x="1275111" y="1210097"/>
            <a:ext cx="365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鸡肋换宝贝的快乐</a:t>
            </a:r>
            <a:endParaRPr lang="en-US" altLang="zh-CN" sz="3200" dirty="0">
              <a:ea typeface="思源黑体 CN Medium" panose="020B060000000000000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/>
        </p:nvSpPr>
        <p:spPr>
          <a:xfrm>
            <a:off x="1618522" y="2102455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种类多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3C46E0-72B1-4D25-88C8-A9F8F711A295}"/>
              </a:ext>
            </a:extLst>
          </p:cNvPr>
          <p:cNvSpPr txBox="1"/>
          <p:nvPr/>
        </p:nvSpPr>
        <p:spPr>
          <a:xfrm>
            <a:off x="1510930" y="3541623"/>
            <a:ext cx="31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成交</a:t>
            </a:r>
            <a:r>
              <a:rPr kumimoji="1" lang="en-US" altLang="zh-CN" sz="3200" b="1" dirty="0">
                <a:solidFill>
                  <a:srgbClr val="87CCD5"/>
                </a:solidFill>
                <a:ea typeface="思源黑体 CN Medium" panose="020B0600000000000000"/>
              </a:rPr>
              <a:t>=</a:t>
            </a:r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双赢</a:t>
            </a:r>
            <a:endParaRPr lang="zh-CN" altLang="en-US" sz="32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1624519" y="2793158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物美价廉</a:t>
            </a:r>
            <a:endParaRPr lang="zh-CN" altLang="en-US" sz="2800" dirty="0">
              <a:ea typeface="思源黑体 CN Medium" panose="020B060000000000000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09B9A-F950-4702-8817-46846F3C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531" y="491656"/>
            <a:ext cx="4142418" cy="63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71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535717" y="610142"/>
            <a:ext cx="4560696" cy="529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87CCD5"/>
                </a:solidFill>
              </a:rPr>
              <a:t>帖子追踪</a:t>
            </a:r>
            <a:endParaRPr kumimoji="1" lang="zh-CN" altLang="en-US" sz="3200" b="1" dirty="0">
              <a:solidFill>
                <a:srgbClr val="87CCD5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786E52-1544-48FD-B109-11161D1695DA}"/>
              </a:ext>
            </a:extLst>
          </p:cNvPr>
          <p:cNvSpPr txBox="1"/>
          <p:nvPr/>
        </p:nvSpPr>
        <p:spPr>
          <a:xfrm>
            <a:off x="6049084" y="1350197"/>
            <a:ext cx="365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“马住”</a:t>
            </a:r>
            <a:endParaRPr lang="en-US" altLang="zh-CN" sz="3200" dirty="0">
              <a:ea typeface="思源黑体 CN Medium" panose="020B0600000000000000"/>
            </a:endParaRPr>
          </a:p>
        </p:txBody>
      </p:sp>
      <p:sp>
        <p:nvSpPr>
          <p:cNvPr id="30" name="PA-文本框 29">
            <a:extLst>
              <a:ext uri="{FF2B5EF4-FFF2-40B4-BE49-F238E27FC236}">
                <a16:creationId xmlns:a16="http://schemas.microsoft.com/office/drawing/2014/main" id="{8F9F6B5D-C820-44CA-AA7E-3C7A71B4E2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49342" y="2183317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消息</a:t>
            </a:r>
            <a:endParaRPr lang="zh-CN" altLang="en-US" sz="2800" dirty="0">
              <a:ea typeface="思源黑体 CN Medium" panose="020B06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61C50-1C83-4031-A251-4F0A88D4160E}"/>
              </a:ext>
            </a:extLst>
          </p:cNvPr>
          <p:cNvSpPr txBox="1"/>
          <p:nvPr/>
        </p:nvSpPr>
        <p:spPr>
          <a:xfrm>
            <a:off x="6149342" y="2857764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帖子动态</a:t>
            </a:r>
            <a:endParaRPr lang="zh-CN" altLang="en-US" sz="2800" dirty="0">
              <a:ea typeface="思源黑体 CN Medium" panose="020B060000000000000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C93B60-3DD8-46E4-A922-46EE730283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17" y="471045"/>
            <a:ext cx="5421275" cy="8315620"/>
          </a:xfrm>
          <a:prstGeom prst="rect">
            <a:avLst/>
          </a:prstGeom>
        </p:spPr>
      </p:pic>
      <p:pic>
        <p:nvPicPr>
          <p:cNvPr id="46" name="PA-图片 45">
            <a:extLst>
              <a:ext uri="{FF2B5EF4-FFF2-40B4-BE49-F238E27FC236}">
                <a16:creationId xmlns:a16="http://schemas.microsoft.com/office/drawing/2014/main" id="{35B78FF5-815F-45A6-A324-ADDD8750CB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2" y="1218779"/>
            <a:ext cx="1400244" cy="1400244"/>
          </a:xfrm>
          <a:prstGeom prst="rect">
            <a:avLst/>
          </a:prstGeom>
        </p:spPr>
      </p:pic>
      <p:pic>
        <p:nvPicPr>
          <p:cNvPr id="47" name="PA-图片 46">
            <a:extLst>
              <a:ext uri="{FF2B5EF4-FFF2-40B4-BE49-F238E27FC236}">
                <a16:creationId xmlns:a16="http://schemas.microsoft.com/office/drawing/2014/main" id="{9D731CC5-7CD6-4980-A1F9-21F3CD79A3C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2" y="3903745"/>
            <a:ext cx="1400243" cy="140024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EE95C33A-A9AA-407E-BD59-81988D0603CF}"/>
              </a:ext>
            </a:extLst>
          </p:cNvPr>
          <p:cNvSpPr txBox="1"/>
          <p:nvPr/>
        </p:nvSpPr>
        <p:spPr>
          <a:xfrm>
            <a:off x="6096000" y="3903745"/>
            <a:ext cx="365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87CCD5"/>
                </a:solidFill>
                <a:ea typeface="思源黑体 CN Medium" panose="020B0600000000000000"/>
              </a:rPr>
              <a:t>“弃坑”</a:t>
            </a:r>
            <a:endParaRPr lang="en-US" altLang="zh-CN" sz="3200" dirty="0">
              <a:ea typeface="思源黑体 CN Medium" panose="020B0600000000000000"/>
            </a:endParaRPr>
          </a:p>
        </p:txBody>
      </p:sp>
      <p:sp>
        <p:nvSpPr>
          <p:cNvPr id="49" name="PA-文本框 29">
            <a:extLst>
              <a:ext uri="{FF2B5EF4-FFF2-40B4-BE49-F238E27FC236}">
                <a16:creationId xmlns:a16="http://schemas.microsoft.com/office/drawing/2014/main" id="{EA25AD86-D453-44E2-B1A8-E3FF85A4ACF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49342" y="4578192"/>
            <a:ext cx="31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87CCD5"/>
                </a:solidFill>
                <a:ea typeface="思源黑体 CN Medium" panose="020B0600000000000000"/>
              </a:rPr>
              <a:t>提醒消失</a:t>
            </a:r>
            <a:endParaRPr lang="zh-CN" altLang="en-US" sz="2800" dirty="0">
              <a:ea typeface="思源黑体 CN Medium" panose="020B0600000000000000"/>
            </a:endParaRPr>
          </a:p>
        </p:txBody>
      </p:sp>
      <p:pic>
        <p:nvPicPr>
          <p:cNvPr id="7" name="格式工厂视频合并 Screenre+格式工厂视频合并 00_00_00-00_00_16">
            <a:hlinkClick r:id="" action="ppaction://media"/>
            <a:extLst>
              <a:ext uri="{FF2B5EF4-FFF2-40B4-BE49-F238E27FC236}">
                <a16:creationId xmlns:a16="http://schemas.microsoft.com/office/drawing/2014/main" id="{EE7A49A8-7A78-43CF-94F0-A139FF2DF7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9901" y="911062"/>
            <a:ext cx="2659822" cy="5232396"/>
          </a:xfrm>
          <a:prstGeom prst="rect">
            <a:avLst/>
          </a:prstGeom>
        </p:spPr>
      </p:pic>
      <p:grpSp>
        <p:nvGrpSpPr>
          <p:cNvPr id="38" name="右手">
            <a:extLst>
              <a:ext uri="{FF2B5EF4-FFF2-40B4-BE49-F238E27FC236}">
                <a16:creationId xmlns:a16="http://schemas.microsoft.com/office/drawing/2014/main" id="{12946B42-9F35-49FD-8454-B93B2590205B}"/>
              </a:ext>
            </a:extLst>
          </p:cNvPr>
          <p:cNvGrpSpPr/>
          <p:nvPr/>
        </p:nvGrpSpPr>
        <p:grpSpPr>
          <a:xfrm>
            <a:off x="7271521" y="7137400"/>
            <a:ext cx="7271202" cy="5764916"/>
            <a:chOff x="8469183" y="3451072"/>
            <a:chExt cx="4702408" cy="372826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7768430-4A05-4DA6-8D49-6E9745DF8ADD}"/>
                </a:ext>
              </a:extLst>
            </p:cNvPr>
            <p:cNvGrpSpPr/>
            <p:nvPr/>
          </p:nvGrpSpPr>
          <p:grpSpPr>
            <a:xfrm>
              <a:off x="8469183" y="3451072"/>
              <a:ext cx="3254731" cy="2498906"/>
              <a:chOff x="6374467" y="3616884"/>
              <a:chExt cx="2430762" cy="1866282"/>
            </a:xfrm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FD22C328-E570-4545-90CF-0930B3EA9532}"/>
                  </a:ext>
                </a:extLst>
              </p:cNvPr>
              <p:cNvSpPr/>
              <p:nvPr/>
            </p:nvSpPr>
            <p:spPr>
              <a:xfrm>
                <a:off x="6374467" y="3616884"/>
                <a:ext cx="2430762" cy="1866282"/>
              </a:xfrm>
              <a:custGeom>
                <a:avLst/>
                <a:gdLst>
                  <a:gd name="connsiteX0" fmla="*/ 2578100 w 3619500"/>
                  <a:gd name="connsiteY0" fmla="*/ 2768600 h 2768600"/>
                  <a:gd name="connsiteX1" fmla="*/ 3619500 w 3619500"/>
                  <a:gd name="connsiteY1" fmla="*/ 1714500 h 2768600"/>
                  <a:gd name="connsiteX2" fmla="*/ 3302000 w 3619500"/>
                  <a:gd name="connsiteY2" fmla="*/ 939800 h 2768600"/>
                  <a:gd name="connsiteX3" fmla="*/ 2362200 w 3619500"/>
                  <a:gd name="connsiteY3" fmla="*/ 0 h 2768600"/>
                  <a:gd name="connsiteX4" fmla="*/ 2108200 w 3619500"/>
                  <a:gd name="connsiteY4" fmla="*/ 12700 h 2768600"/>
                  <a:gd name="connsiteX5" fmla="*/ 2070100 w 3619500"/>
                  <a:gd name="connsiteY5" fmla="*/ 228600 h 2768600"/>
                  <a:gd name="connsiteX6" fmla="*/ 2171700 w 3619500"/>
                  <a:gd name="connsiteY6" fmla="*/ 419100 h 2768600"/>
                  <a:gd name="connsiteX7" fmla="*/ 2108200 w 3619500"/>
                  <a:gd name="connsiteY7" fmla="*/ 457200 h 2768600"/>
                  <a:gd name="connsiteX8" fmla="*/ 1854200 w 3619500"/>
                  <a:gd name="connsiteY8" fmla="*/ 266700 h 2768600"/>
                  <a:gd name="connsiteX9" fmla="*/ 1663700 w 3619500"/>
                  <a:gd name="connsiteY9" fmla="*/ 304800 h 2768600"/>
                  <a:gd name="connsiteX10" fmla="*/ 1612900 w 3619500"/>
                  <a:gd name="connsiteY10" fmla="*/ 495300 h 2768600"/>
                  <a:gd name="connsiteX11" fmla="*/ 1765300 w 3619500"/>
                  <a:gd name="connsiteY11" fmla="*/ 673100 h 2768600"/>
                  <a:gd name="connsiteX12" fmla="*/ 1689100 w 3619500"/>
                  <a:gd name="connsiteY12" fmla="*/ 749300 h 2768600"/>
                  <a:gd name="connsiteX13" fmla="*/ 1422400 w 3619500"/>
                  <a:gd name="connsiteY13" fmla="*/ 495300 h 2768600"/>
                  <a:gd name="connsiteX14" fmla="*/ 1181100 w 3619500"/>
                  <a:gd name="connsiteY14" fmla="*/ 533400 h 2768600"/>
                  <a:gd name="connsiteX15" fmla="*/ 1143000 w 3619500"/>
                  <a:gd name="connsiteY15" fmla="*/ 723900 h 2768600"/>
                  <a:gd name="connsiteX16" fmla="*/ 1358900 w 3619500"/>
                  <a:gd name="connsiteY16" fmla="*/ 1003300 h 2768600"/>
                  <a:gd name="connsiteX17" fmla="*/ 1295400 w 3619500"/>
                  <a:gd name="connsiteY17" fmla="*/ 1092200 h 2768600"/>
                  <a:gd name="connsiteX18" fmla="*/ 292100 w 3619500"/>
                  <a:gd name="connsiteY18" fmla="*/ 88900 h 2768600"/>
                  <a:gd name="connsiteX19" fmla="*/ 38100 w 3619500"/>
                  <a:gd name="connsiteY19" fmla="*/ 101600 h 2768600"/>
                  <a:gd name="connsiteX20" fmla="*/ 0 w 3619500"/>
                  <a:gd name="connsiteY20" fmla="*/ 368300 h 2768600"/>
                  <a:gd name="connsiteX21" fmla="*/ 1689100 w 3619500"/>
                  <a:gd name="connsiteY21" fmla="*/ 2095500 h 2768600"/>
                  <a:gd name="connsiteX22" fmla="*/ 1104900 w 3619500"/>
                  <a:gd name="connsiteY22" fmla="*/ 1930400 h 2768600"/>
                  <a:gd name="connsiteX23" fmla="*/ 736600 w 3619500"/>
                  <a:gd name="connsiteY23" fmla="*/ 2197100 h 2768600"/>
                  <a:gd name="connsiteX24" fmla="*/ 2578100 w 3619500"/>
                  <a:gd name="connsiteY24" fmla="*/ 2768600 h 2768600"/>
                  <a:gd name="connsiteX0" fmla="*/ 2578100 w 3619500"/>
                  <a:gd name="connsiteY0" fmla="*/ 2768600 h 2768600"/>
                  <a:gd name="connsiteX1" fmla="*/ 3619500 w 3619500"/>
                  <a:gd name="connsiteY1" fmla="*/ 1714500 h 2768600"/>
                  <a:gd name="connsiteX2" fmla="*/ 3302000 w 3619500"/>
                  <a:gd name="connsiteY2" fmla="*/ 939800 h 2768600"/>
                  <a:gd name="connsiteX3" fmla="*/ 2362200 w 3619500"/>
                  <a:gd name="connsiteY3" fmla="*/ 0 h 2768600"/>
                  <a:gd name="connsiteX4" fmla="*/ 2108200 w 3619500"/>
                  <a:gd name="connsiteY4" fmla="*/ 12700 h 2768600"/>
                  <a:gd name="connsiteX5" fmla="*/ 2070100 w 3619500"/>
                  <a:gd name="connsiteY5" fmla="*/ 228600 h 2768600"/>
                  <a:gd name="connsiteX6" fmla="*/ 2171700 w 3619500"/>
                  <a:gd name="connsiteY6" fmla="*/ 419100 h 2768600"/>
                  <a:gd name="connsiteX7" fmla="*/ 2108200 w 3619500"/>
                  <a:gd name="connsiteY7" fmla="*/ 457200 h 2768600"/>
                  <a:gd name="connsiteX8" fmla="*/ 1854200 w 3619500"/>
                  <a:gd name="connsiteY8" fmla="*/ 266700 h 2768600"/>
                  <a:gd name="connsiteX9" fmla="*/ 1663700 w 3619500"/>
                  <a:gd name="connsiteY9" fmla="*/ 304800 h 2768600"/>
                  <a:gd name="connsiteX10" fmla="*/ 1612900 w 3619500"/>
                  <a:gd name="connsiteY10" fmla="*/ 495300 h 2768600"/>
                  <a:gd name="connsiteX11" fmla="*/ 1765300 w 3619500"/>
                  <a:gd name="connsiteY11" fmla="*/ 673100 h 2768600"/>
                  <a:gd name="connsiteX12" fmla="*/ 1689100 w 3619500"/>
                  <a:gd name="connsiteY12" fmla="*/ 749300 h 2768600"/>
                  <a:gd name="connsiteX13" fmla="*/ 1422400 w 3619500"/>
                  <a:gd name="connsiteY13" fmla="*/ 495300 h 2768600"/>
                  <a:gd name="connsiteX14" fmla="*/ 1181100 w 3619500"/>
                  <a:gd name="connsiteY14" fmla="*/ 533400 h 2768600"/>
                  <a:gd name="connsiteX15" fmla="*/ 1143000 w 3619500"/>
                  <a:gd name="connsiteY15" fmla="*/ 723900 h 2768600"/>
                  <a:gd name="connsiteX16" fmla="*/ 1358900 w 3619500"/>
                  <a:gd name="connsiteY16" fmla="*/ 1003300 h 2768600"/>
                  <a:gd name="connsiteX17" fmla="*/ 1295400 w 3619500"/>
                  <a:gd name="connsiteY17" fmla="*/ 1092200 h 2768600"/>
                  <a:gd name="connsiteX18" fmla="*/ 292100 w 3619500"/>
                  <a:gd name="connsiteY18" fmla="*/ 88900 h 2768600"/>
                  <a:gd name="connsiteX19" fmla="*/ 38100 w 3619500"/>
                  <a:gd name="connsiteY19" fmla="*/ 101600 h 2768600"/>
                  <a:gd name="connsiteX20" fmla="*/ 0 w 3619500"/>
                  <a:gd name="connsiteY20" fmla="*/ 368300 h 2768600"/>
                  <a:gd name="connsiteX21" fmla="*/ 1689100 w 3619500"/>
                  <a:gd name="connsiteY21" fmla="*/ 2095500 h 2768600"/>
                  <a:gd name="connsiteX22" fmla="*/ 1104900 w 3619500"/>
                  <a:gd name="connsiteY22" fmla="*/ 1930400 h 2768600"/>
                  <a:gd name="connsiteX23" fmla="*/ 736600 w 3619500"/>
                  <a:gd name="connsiteY23" fmla="*/ 2197100 h 2768600"/>
                  <a:gd name="connsiteX24" fmla="*/ 2578100 w 3619500"/>
                  <a:gd name="connsiteY24" fmla="*/ 2768600 h 2768600"/>
                  <a:gd name="connsiteX0" fmla="*/ 2578100 w 3619500"/>
                  <a:gd name="connsiteY0" fmla="*/ 2768600 h 2768600"/>
                  <a:gd name="connsiteX1" fmla="*/ 3619500 w 3619500"/>
                  <a:gd name="connsiteY1" fmla="*/ 1714500 h 2768600"/>
                  <a:gd name="connsiteX2" fmla="*/ 3302000 w 3619500"/>
                  <a:gd name="connsiteY2" fmla="*/ 939800 h 2768600"/>
                  <a:gd name="connsiteX3" fmla="*/ 2362200 w 3619500"/>
                  <a:gd name="connsiteY3" fmla="*/ 0 h 2768600"/>
                  <a:gd name="connsiteX4" fmla="*/ 2108200 w 3619500"/>
                  <a:gd name="connsiteY4" fmla="*/ 12700 h 2768600"/>
                  <a:gd name="connsiteX5" fmla="*/ 2070100 w 3619500"/>
                  <a:gd name="connsiteY5" fmla="*/ 228600 h 2768600"/>
                  <a:gd name="connsiteX6" fmla="*/ 2171700 w 3619500"/>
                  <a:gd name="connsiteY6" fmla="*/ 419100 h 2768600"/>
                  <a:gd name="connsiteX7" fmla="*/ 2108200 w 3619500"/>
                  <a:gd name="connsiteY7" fmla="*/ 457200 h 2768600"/>
                  <a:gd name="connsiteX8" fmla="*/ 1854200 w 3619500"/>
                  <a:gd name="connsiteY8" fmla="*/ 266700 h 2768600"/>
                  <a:gd name="connsiteX9" fmla="*/ 1663700 w 3619500"/>
                  <a:gd name="connsiteY9" fmla="*/ 304800 h 2768600"/>
                  <a:gd name="connsiteX10" fmla="*/ 1612900 w 3619500"/>
                  <a:gd name="connsiteY10" fmla="*/ 495300 h 2768600"/>
                  <a:gd name="connsiteX11" fmla="*/ 1765300 w 3619500"/>
                  <a:gd name="connsiteY11" fmla="*/ 673100 h 2768600"/>
                  <a:gd name="connsiteX12" fmla="*/ 1689100 w 3619500"/>
                  <a:gd name="connsiteY12" fmla="*/ 749300 h 2768600"/>
                  <a:gd name="connsiteX13" fmla="*/ 1422400 w 3619500"/>
                  <a:gd name="connsiteY13" fmla="*/ 495300 h 2768600"/>
                  <a:gd name="connsiteX14" fmla="*/ 1181100 w 3619500"/>
                  <a:gd name="connsiteY14" fmla="*/ 533400 h 2768600"/>
                  <a:gd name="connsiteX15" fmla="*/ 1143000 w 3619500"/>
                  <a:gd name="connsiteY15" fmla="*/ 723900 h 2768600"/>
                  <a:gd name="connsiteX16" fmla="*/ 1358900 w 3619500"/>
                  <a:gd name="connsiteY16" fmla="*/ 1003300 h 2768600"/>
                  <a:gd name="connsiteX17" fmla="*/ 1295400 w 3619500"/>
                  <a:gd name="connsiteY17" fmla="*/ 1092200 h 2768600"/>
                  <a:gd name="connsiteX18" fmla="*/ 292100 w 3619500"/>
                  <a:gd name="connsiteY18" fmla="*/ 88900 h 2768600"/>
                  <a:gd name="connsiteX19" fmla="*/ 38100 w 3619500"/>
                  <a:gd name="connsiteY19" fmla="*/ 101600 h 2768600"/>
                  <a:gd name="connsiteX20" fmla="*/ 0 w 3619500"/>
                  <a:gd name="connsiteY20" fmla="*/ 368300 h 2768600"/>
                  <a:gd name="connsiteX21" fmla="*/ 1689100 w 3619500"/>
                  <a:gd name="connsiteY21" fmla="*/ 2095500 h 2768600"/>
                  <a:gd name="connsiteX22" fmla="*/ 1104900 w 3619500"/>
                  <a:gd name="connsiteY22" fmla="*/ 1930400 h 2768600"/>
                  <a:gd name="connsiteX23" fmla="*/ 736600 w 3619500"/>
                  <a:gd name="connsiteY23" fmla="*/ 2197100 h 2768600"/>
                  <a:gd name="connsiteX24" fmla="*/ 2578100 w 3619500"/>
                  <a:gd name="connsiteY24" fmla="*/ 2768600 h 2768600"/>
                  <a:gd name="connsiteX0" fmla="*/ 2578100 w 3619500"/>
                  <a:gd name="connsiteY0" fmla="*/ 2768600 h 2768600"/>
                  <a:gd name="connsiteX1" fmla="*/ 3619500 w 3619500"/>
                  <a:gd name="connsiteY1" fmla="*/ 1714500 h 2768600"/>
                  <a:gd name="connsiteX2" fmla="*/ 3302000 w 3619500"/>
                  <a:gd name="connsiteY2" fmla="*/ 939800 h 2768600"/>
                  <a:gd name="connsiteX3" fmla="*/ 2362200 w 3619500"/>
                  <a:gd name="connsiteY3" fmla="*/ 0 h 2768600"/>
                  <a:gd name="connsiteX4" fmla="*/ 2108200 w 3619500"/>
                  <a:gd name="connsiteY4" fmla="*/ 12700 h 2768600"/>
                  <a:gd name="connsiteX5" fmla="*/ 2070100 w 3619500"/>
                  <a:gd name="connsiteY5" fmla="*/ 228600 h 2768600"/>
                  <a:gd name="connsiteX6" fmla="*/ 2171700 w 3619500"/>
                  <a:gd name="connsiteY6" fmla="*/ 419100 h 2768600"/>
                  <a:gd name="connsiteX7" fmla="*/ 2108200 w 3619500"/>
                  <a:gd name="connsiteY7" fmla="*/ 457200 h 2768600"/>
                  <a:gd name="connsiteX8" fmla="*/ 1854200 w 3619500"/>
                  <a:gd name="connsiteY8" fmla="*/ 266700 h 2768600"/>
                  <a:gd name="connsiteX9" fmla="*/ 1663700 w 3619500"/>
                  <a:gd name="connsiteY9" fmla="*/ 304800 h 2768600"/>
                  <a:gd name="connsiteX10" fmla="*/ 1612900 w 3619500"/>
                  <a:gd name="connsiteY10" fmla="*/ 495300 h 2768600"/>
                  <a:gd name="connsiteX11" fmla="*/ 1765300 w 3619500"/>
                  <a:gd name="connsiteY11" fmla="*/ 673100 h 2768600"/>
                  <a:gd name="connsiteX12" fmla="*/ 1689100 w 3619500"/>
                  <a:gd name="connsiteY12" fmla="*/ 749300 h 2768600"/>
                  <a:gd name="connsiteX13" fmla="*/ 1422400 w 3619500"/>
                  <a:gd name="connsiteY13" fmla="*/ 495300 h 2768600"/>
                  <a:gd name="connsiteX14" fmla="*/ 1181100 w 3619500"/>
                  <a:gd name="connsiteY14" fmla="*/ 533400 h 2768600"/>
                  <a:gd name="connsiteX15" fmla="*/ 1143000 w 3619500"/>
                  <a:gd name="connsiteY15" fmla="*/ 723900 h 2768600"/>
                  <a:gd name="connsiteX16" fmla="*/ 1358900 w 3619500"/>
                  <a:gd name="connsiteY16" fmla="*/ 1003300 h 2768600"/>
                  <a:gd name="connsiteX17" fmla="*/ 1295400 w 3619500"/>
                  <a:gd name="connsiteY17" fmla="*/ 1092200 h 2768600"/>
                  <a:gd name="connsiteX18" fmla="*/ 292100 w 3619500"/>
                  <a:gd name="connsiteY18" fmla="*/ 88900 h 2768600"/>
                  <a:gd name="connsiteX19" fmla="*/ 38100 w 3619500"/>
                  <a:gd name="connsiteY19" fmla="*/ 101600 h 2768600"/>
                  <a:gd name="connsiteX20" fmla="*/ 0 w 3619500"/>
                  <a:gd name="connsiteY20" fmla="*/ 368300 h 2768600"/>
                  <a:gd name="connsiteX21" fmla="*/ 1689100 w 3619500"/>
                  <a:gd name="connsiteY21" fmla="*/ 2095500 h 2768600"/>
                  <a:gd name="connsiteX22" fmla="*/ 1104900 w 3619500"/>
                  <a:gd name="connsiteY22" fmla="*/ 1930400 h 2768600"/>
                  <a:gd name="connsiteX23" fmla="*/ 736600 w 3619500"/>
                  <a:gd name="connsiteY23" fmla="*/ 2197100 h 2768600"/>
                  <a:gd name="connsiteX24" fmla="*/ 2578100 w 3619500"/>
                  <a:gd name="connsiteY24" fmla="*/ 2768600 h 2768600"/>
                  <a:gd name="connsiteX0" fmla="*/ 2578100 w 3619500"/>
                  <a:gd name="connsiteY0" fmla="*/ 2768600 h 2768600"/>
                  <a:gd name="connsiteX1" fmla="*/ 3619500 w 3619500"/>
                  <a:gd name="connsiteY1" fmla="*/ 1714500 h 2768600"/>
                  <a:gd name="connsiteX2" fmla="*/ 3302000 w 3619500"/>
                  <a:gd name="connsiteY2" fmla="*/ 939800 h 2768600"/>
                  <a:gd name="connsiteX3" fmla="*/ 2362200 w 3619500"/>
                  <a:gd name="connsiteY3" fmla="*/ 0 h 2768600"/>
                  <a:gd name="connsiteX4" fmla="*/ 2108200 w 3619500"/>
                  <a:gd name="connsiteY4" fmla="*/ 12700 h 2768600"/>
                  <a:gd name="connsiteX5" fmla="*/ 2070100 w 3619500"/>
                  <a:gd name="connsiteY5" fmla="*/ 228600 h 2768600"/>
                  <a:gd name="connsiteX6" fmla="*/ 2171700 w 3619500"/>
                  <a:gd name="connsiteY6" fmla="*/ 419100 h 2768600"/>
                  <a:gd name="connsiteX7" fmla="*/ 2108200 w 3619500"/>
                  <a:gd name="connsiteY7" fmla="*/ 457200 h 2768600"/>
                  <a:gd name="connsiteX8" fmla="*/ 1854200 w 3619500"/>
                  <a:gd name="connsiteY8" fmla="*/ 266700 h 2768600"/>
                  <a:gd name="connsiteX9" fmla="*/ 1663700 w 3619500"/>
                  <a:gd name="connsiteY9" fmla="*/ 304800 h 2768600"/>
                  <a:gd name="connsiteX10" fmla="*/ 1612900 w 3619500"/>
                  <a:gd name="connsiteY10" fmla="*/ 495300 h 2768600"/>
                  <a:gd name="connsiteX11" fmla="*/ 1765300 w 3619500"/>
                  <a:gd name="connsiteY11" fmla="*/ 673100 h 2768600"/>
                  <a:gd name="connsiteX12" fmla="*/ 1689100 w 3619500"/>
                  <a:gd name="connsiteY12" fmla="*/ 749300 h 2768600"/>
                  <a:gd name="connsiteX13" fmla="*/ 1422400 w 3619500"/>
                  <a:gd name="connsiteY13" fmla="*/ 495300 h 2768600"/>
                  <a:gd name="connsiteX14" fmla="*/ 1181100 w 3619500"/>
                  <a:gd name="connsiteY14" fmla="*/ 533400 h 2768600"/>
                  <a:gd name="connsiteX15" fmla="*/ 1143000 w 3619500"/>
                  <a:gd name="connsiteY15" fmla="*/ 723900 h 2768600"/>
                  <a:gd name="connsiteX16" fmla="*/ 1358900 w 3619500"/>
                  <a:gd name="connsiteY16" fmla="*/ 1003300 h 2768600"/>
                  <a:gd name="connsiteX17" fmla="*/ 1295400 w 3619500"/>
                  <a:gd name="connsiteY17" fmla="*/ 1092200 h 2768600"/>
                  <a:gd name="connsiteX18" fmla="*/ 292100 w 3619500"/>
                  <a:gd name="connsiteY18" fmla="*/ 88900 h 2768600"/>
                  <a:gd name="connsiteX19" fmla="*/ 38100 w 3619500"/>
                  <a:gd name="connsiteY19" fmla="*/ 101600 h 2768600"/>
                  <a:gd name="connsiteX20" fmla="*/ 0 w 3619500"/>
                  <a:gd name="connsiteY20" fmla="*/ 368300 h 2768600"/>
                  <a:gd name="connsiteX21" fmla="*/ 1689100 w 3619500"/>
                  <a:gd name="connsiteY21" fmla="*/ 2095500 h 2768600"/>
                  <a:gd name="connsiteX22" fmla="*/ 1104900 w 3619500"/>
                  <a:gd name="connsiteY22" fmla="*/ 1930400 h 2768600"/>
                  <a:gd name="connsiteX23" fmla="*/ 736600 w 3619500"/>
                  <a:gd name="connsiteY23" fmla="*/ 2197100 h 2768600"/>
                  <a:gd name="connsiteX24" fmla="*/ 2578100 w 3619500"/>
                  <a:gd name="connsiteY24" fmla="*/ 2768600 h 2768600"/>
                  <a:gd name="connsiteX0" fmla="*/ 2578100 w 3619500"/>
                  <a:gd name="connsiteY0" fmla="*/ 2781635 h 2781635"/>
                  <a:gd name="connsiteX1" fmla="*/ 3619500 w 3619500"/>
                  <a:gd name="connsiteY1" fmla="*/ 1727535 h 2781635"/>
                  <a:gd name="connsiteX2" fmla="*/ 3302000 w 3619500"/>
                  <a:gd name="connsiteY2" fmla="*/ 952835 h 2781635"/>
                  <a:gd name="connsiteX3" fmla="*/ 2362200 w 3619500"/>
                  <a:gd name="connsiteY3" fmla="*/ 13035 h 2781635"/>
                  <a:gd name="connsiteX4" fmla="*/ 2108200 w 3619500"/>
                  <a:gd name="connsiteY4" fmla="*/ 25735 h 2781635"/>
                  <a:gd name="connsiteX5" fmla="*/ 2070100 w 3619500"/>
                  <a:gd name="connsiteY5" fmla="*/ 241635 h 2781635"/>
                  <a:gd name="connsiteX6" fmla="*/ 2171700 w 3619500"/>
                  <a:gd name="connsiteY6" fmla="*/ 432135 h 2781635"/>
                  <a:gd name="connsiteX7" fmla="*/ 2108200 w 3619500"/>
                  <a:gd name="connsiteY7" fmla="*/ 470235 h 2781635"/>
                  <a:gd name="connsiteX8" fmla="*/ 1854200 w 3619500"/>
                  <a:gd name="connsiteY8" fmla="*/ 279735 h 2781635"/>
                  <a:gd name="connsiteX9" fmla="*/ 1663700 w 3619500"/>
                  <a:gd name="connsiteY9" fmla="*/ 317835 h 2781635"/>
                  <a:gd name="connsiteX10" fmla="*/ 1612900 w 3619500"/>
                  <a:gd name="connsiteY10" fmla="*/ 508335 h 2781635"/>
                  <a:gd name="connsiteX11" fmla="*/ 1765300 w 3619500"/>
                  <a:gd name="connsiteY11" fmla="*/ 686135 h 2781635"/>
                  <a:gd name="connsiteX12" fmla="*/ 1689100 w 3619500"/>
                  <a:gd name="connsiteY12" fmla="*/ 762335 h 2781635"/>
                  <a:gd name="connsiteX13" fmla="*/ 1422400 w 3619500"/>
                  <a:gd name="connsiteY13" fmla="*/ 508335 h 2781635"/>
                  <a:gd name="connsiteX14" fmla="*/ 1181100 w 3619500"/>
                  <a:gd name="connsiteY14" fmla="*/ 546435 h 2781635"/>
                  <a:gd name="connsiteX15" fmla="*/ 1143000 w 3619500"/>
                  <a:gd name="connsiteY15" fmla="*/ 736935 h 2781635"/>
                  <a:gd name="connsiteX16" fmla="*/ 1358900 w 3619500"/>
                  <a:gd name="connsiteY16" fmla="*/ 1016335 h 2781635"/>
                  <a:gd name="connsiteX17" fmla="*/ 1295400 w 3619500"/>
                  <a:gd name="connsiteY17" fmla="*/ 1105235 h 2781635"/>
                  <a:gd name="connsiteX18" fmla="*/ 292100 w 3619500"/>
                  <a:gd name="connsiteY18" fmla="*/ 101935 h 2781635"/>
                  <a:gd name="connsiteX19" fmla="*/ 38100 w 3619500"/>
                  <a:gd name="connsiteY19" fmla="*/ 114635 h 2781635"/>
                  <a:gd name="connsiteX20" fmla="*/ 0 w 3619500"/>
                  <a:gd name="connsiteY20" fmla="*/ 381335 h 2781635"/>
                  <a:gd name="connsiteX21" fmla="*/ 1689100 w 3619500"/>
                  <a:gd name="connsiteY21" fmla="*/ 2108535 h 2781635"/>
                  <a:gd name="connsiteX22" fmla="*/ 1104900 w 3619500"/>
                  <a:gd name="connsiteY22" fmla="*/ 1943435 h 2781635"/>
                  <a:gd name="connsiteX23" fmla="*/ 736600 w 3619500"/>
                  <a:gd name="connsiteY23" fmla="*/ 2210135 h 2781635"/>
                  <a:gd name="connsiteX24" fmla="*/ 2578100 w 3619500"/>
                  <a:gd name="connsiteY24" fmla="*/ 2781635 h 2781635"/>
                  <a:gd name="connsiteX0" fmla="*/ 2578100 w 3619500"/>
                  <a:gd name="connsiteY0" fmla="*/ 2787199 h 2787199"/>
                  <a:gd name="connsiteX1" fmla="*/ 3619500 w 3619500"/>
                  <a:gd name="connsiteY1" fmla="*/ 1733099 h 2787199"/>
                  <a:gd name="connsiteX2" fmla="*/ 3302000 w 3619500"/>
                  <a:gd name="connsiteY2" fmla="*/ 958399 h 2787199"/>
                  <a:gd name="connsiteX3" fmla="*/ 2362200 w 3619500"/>
                  <a:gd name="connsiteY3" fmla="*/ 18599 h 2787199"/>
                  <a:gd name="connsiteX4" fmla="*/ 2108200 w 3619500"/>
                  <a:gd name="connsiteY4" fmla="*/ 31299 h 2787199"/>
                  <a:gd name="connsiteX5" fmla="*/ 2070100 w 3619500"/>
                  <a:gd name="connsiteY5" fmla="*/ 247199 h 2787199"/>
                  <a:gd name="connsiteX6" fmla="*/ 2171700 w 3619500"/>
                  <a:gd name="connsiteY6" fmla="*/ 437699 h 2787199"/>
                  <a:gd name="connsiteX7" fmla="*/ 2108200 w 3619500"/>
                  <a:gd name="connsiteY7" fmla="*/ 475799 h 2787199"/>
                  <a:gd name="connsiteX8" fmla="*/ 1854200 w 3619500"/>
                  <a:gd name="connsiteY8" fmla="*/ 285299 h 2787199"/>
                  <a:gd name="connsiteX9" fmla="*/ 1663700 w 3619500"/>
                  <a:gd name="connsiteY9" fmla="*/ 323399 h 2787199"/>
                  <a:gd name="connsiteX10" fmla="*/ 1612900 w 3619500"/>
                  <a:gd name="connsiteY10" fmla="*/ 513899 h 2787199"/>
                  <a:gd name="connsiteX11" fmla="*/ 1765300 w 3619500"/>
                  <a:gd name="connsiteY11" fmla="*/ 691699 h 2787199"/>
                  <a:gd name="connsiteX12" fmla="*/ 1689100 w 3619500"/>
                  <a:gd name="connsiteY12" fmla="*/ 767899 h 2787199"/>
                  <a:gd name="connsiteX13" fmla="*/ 1422400 w 3619500"/>
                  <a:gd name="connsiteY13" fmla="*/ 513899 h 2787199"/>
                  <a:gd name="connsiteX14" fmla="*/ 1181100 w 3619500"/>
                  <a:gd name="connsiteY14" fmla="*/ 551999 h 2787199"/>
                  <a:gd name="connsiteX15" fmla="*/ 1143000 w 3619500"/>
                  <a:gd name="connsiteY15" fmla="*/ 742499 h 2787199"/>
                  <a:gd name="connsiteX16" fmla="*/ 1358900 w 3619500"/>
                  <a:gd name="connsiteY16" fmla="*/ 1021899 h 2787199"/>
                  <a:gd name="connsiteX17" fmla="*/ 1295400 w 3619500"/>
                  <a:gd name="connsiteY17" fmla="*/ 1110799 h 2787199"/>
                  <a:gd name="connsiteX18" fmla="*/ 292100 w 3619500"/>
                  <a:gd name="connsiteY18" fmla="*/ 107499 h 2787199"/>
                  <a:gd name="connsiteX19" fmla="*/ 38100 w 3619500"/>
                  <a:gd name="connsiteY19" fmla="*/ 120199 h 2787199"/>
                  <a:gd name="connsiteX20" fmla="*/ 0 w 3619500"/>
                  <a:gd name="connsiteY20" fmla="*/ 386899 h 2787199"/>
                  <a:gd name="connsiteX21" fmla="*/ 1689100 w 3619500"/>
                  <a:gd name="connsiteY21" fmla="*/ 2114099 h 2787199"/>
                  <a:gd name="connsiteX22" fmla="*/ 1104900 w 3619500"/>
                  <a:gd name="connsiteY22" fmla="*/ 1948999 h 2787199"/>
                  <a:gd name="connsiteX23" fmla="*/ 736600 w 3619500"/>
                  <a:gd name="connsiteY23" fmla="*/ 2215699 h 2787199"/>
                  <a:gd name="connsiteX24" fmla="*/ 2578100 w 3619500"/>
                  <a:gd name="connsiteY24" fmla="*/ 2787199 h 2787199"/>
                  <a:gd name="connsiteX0" fmla="*/ 2578100 w 3619500"/>
                  <a:gd name="connsiteY0" fmla="*/ 2794610 h 2794610"/>
                  <a:gd name="connsiteX1" fmla="*/ 3619500 w 3619500"/>
                  <a:gd name="connsiteY1" fmla="*/ 1740510 h 2794610"/>
                  <a:gd name="connsiteX2" fmla="*/ 3302000 w 3619500"/>
                  <a:gd name="connsiteY2" fmla="*/ 965810 h 2794610"/>
                  <a:gd name="connsiteX3" fmla="*/ 2362200 w 3619500"/>
                  <a:gd name="connsiteY3" fmla="*/ 26010 h 2794610"/>
                  <a:gd name="connsiteX4" fmla="*/ 2108200 w 3619500"/>
                  <a:gd name="connsiteY4" fmla="*/ 38710 h 2794610"/>
                  <a:gd name="connsiteX5" fmla="*/ 2070100 w 3619500"/>
                  <a:gd name="connsiteY5" fmla="*/ 254610 h 2794610"/>
                  <a:gd name="connsiteX6" fmla="*/ 2171700 w 3619500"/>
                  <a:gd name="connsiteY6" fmla="*/ 445110 h 2794610"/>
                  <a:gd name="connsiteX7" fmla="*/ 2108200 w 3619500"/>
                  <a:gd name="connsiteY7" fmla="*/ 483210 h 2794610"/>
                  <a:gd name="connsiteX8" fmla="*/ 1854200 w 3619500"/>
                  <a:gd name="connsiteY8" fmla="*/ 292710 h 2794610"/>
                  <a:gd name="connsiteX9" fmla="*/ 1663700 w 3619500"/>
                  <a:gd name="connsiteY9" fmla="*/ 330810 h 2794610"/>
                  <a:gd name="connsiteX10" fmla="*/ 1612900 w 3619500"/>
                  <a:gd name="connsiteY10" fmla="*/ 521310 h 2794610"/>
                  <a:gd name="connsiteX11" fmla="*/ 1765300 w 3619500"/>
                  <a:gd name="connsiteY11" fmla="*/ 699110 h 2794610"/>
                  <a:gd name="connsiteX12" fmla="*/ 1689100 w 3619500"/>
                  <a:gd name="connsiteY12" fmla="*/ 775310 h 2794610"/>
                  <a:gd name="connsiteX13" fmla="*/ 1422400 w 3619500"/>
                  <a:gd name="connsiteY13" fmla="*/ 521310 h 2794610"/>
                  <a:gd name="connsiteX14" fmla="*/ 1181100 w 3619500"/>
                  <a:gd name="connsiteY14" fmla="*/ 559410 h 2794610"/>
                  <a:gd name="connsiteX15" fmla="*/ 1143000 w 3619500"/>
                  <a:gd name="connsiteY15" fmla="*/ 749910 h 2794610"/>
                  <a:gd name="connsiteX16" fmla="*/ 1358900 w 3619500"/>
                  <a:gd name="connsiteY16" fmla="*/ 1029310 h 2794610"/>
                  <a:gd name="connsiteX17" fmla="*/ 1295400 w 3619500"/>
                  <a:gd name="connsiteY17" fmla="*/ 1118210 h 2794610"/>
                  <a:gd name="connsiteX18" fmla="*/ 292100 w 3619500"/>
                  <a:gd name="connsiteY18" fmla="*/ 114910 h 2794610"/>
                  <a:gd name="connsiteX19" fmla="*/ 38100 w 3619500"/>
                  <a:gd name="connsiteY19" fmla="*/ 127610 h 2794610"/>
                  <a:gd name="connsiteX20" fmla="*/ 0 w 3619500"/>
                  <a:gd name="connsiteY20" fmla="*/ 394310 h 2794610"/>
                  <a:gd name="connsiteX21" fmla="*/ 1689100 w 3619500"/>
                  <a:gd name="connsiteY21" fmla="*/ 2121510 h 2794610"/>
                  <a:gd name="connsiteX22" fmla="*/ 1104900 w 3619500"/>
                  <a:gd name="connsiteY22" fmla="*/ 1956410 h 2794610"/>
                  <a:gd name="connsiteX23" fmla="*/ 736600 w 3619500"/>
                  <a:gd name="connsiteY23" fmla="*/ 2223110 h 2794610"/>
                  <a:gd name="connsiteX24" fmla="*/ 2578100 w 3619500"/>
                  <a:gd name="connsiteY24" fmla="*/ 2794610 h 2794610"/>
                  <a:gd name="connsiteX0" fmla="*/ 2578100 w 3619500"/>
                  <a:gd name="connsiteY0" fmla="*/ 2794610 h 2794610"/>
                  <a:gd name="connsiteX1" fmla="*/ 3619500 w 3619500"/>
                  <a:gd name="connsiteY1" fmla="*/ 1740510 h 2794610"/>
                  <a:gd name="connsiteX2" fmla="*/ 3302000 w 3619500"/>
                  <a:gd name="connsiteY2" fmla="*/ 965810 h 2794610"/>
                  <a:gd name="connsiteX3" fmla="*/ 2362200 w 3619500"/>
                  <a:gd name="connsiteY3" fmla="*/ 26010 h 2794610"/>
                  <a:gd name="connsiteX4" fmla="*/ 2108200 w 3619500"/>
                  <a:gd name="connsiteY4" fmla="*/ 38710 h 2794610"/>
                  <a:gd name="connsiteX5" fmla="*/ 2070100 w 3619500"/>
                  <a:gd name="connsiteY5" fmla="*/ 254610 h 2794610"/>
                  <a:gd name="connsiteX6" fmla="*/ 2171700 w 3619500"/>
                  <a:gd name="connsiteY6" fmla="*/ 445110 h 2794610"/>
                  <a:gd name="connsiteX7" fmla="*/ 2108200 w 3619500"/>
                  <a:gd name="connsiteY7" fmla="*/ 483210 h 2794610"/>
                  <a:gd name="connsiteX8" fmla="*/ 1854200 w 3619500"/>
                  <a:gd name="connsiteY8" fmla="*/ 292710 h 2794610"/>
                  <a:gd name="connsiteX9" fmla="*/ 1663700 w 3619500"/>
                  <a:gd name="connsiteY9" fmla="*/ 330810 h 2794610"/>
                  <a:gd name="connsiteX10" fmla="*/ 1612900 w 3619500"/>
                  <a:gd name="connsiteY10" fmla="*/ 521310 h 2794610"/>
                  <a:gd name="connsiteX11" fmla="*/ 1765300 w 3619500"/>
                  <a:gd name="connsiteY11" fmla="*/ 699110 h 2794610"/>
                  <a:gd name="connsiteX12" fmla="*/ 1689100 w 3619500"/>
                  <a:gd name="connsiteY12" fmla="*/ 775310 h 2794610"/>
                  <a:gd name="connsiteX13" fmla="*/ 1422400 w 3619500"/>
                  <a:gd name="connsiteY13" fmla="*/ 521310 h 2794610"/>
                  <a:gd name="connsiteX14" fmla="*/ 1181100 w 3619500"/>
                  <a:gd name="connsiteY14" fmla="*/ 559410 h 2794610"/>
                  <a:gd name="connsiteX15" fmla="*/ 1143000 w 3619500"/>
                  <a:gd name="connsiteY15" fmla="*/ 749910 h 2794610"/>
                  <a:gd name="connsiteX16" fmla="*/ 1358900 w 3619500"/>
                  <a:gd name="connsiteY16" fmla="*/ 1029310 h 2794610"/>
                  <a:gd name="connsiteX17" fmla="*/ 1295400 w 3619500"/>
                  <a:gd name="connsiteY17" fmla="*/ 1118210 h 2794610"/>
                  <a:gd name="connsiteX18" fmla="*/ 292100 w 3619500"/>
                  <a:gd name="connsiteY18" fmla="*/ 114910 h 2794610"/>
                  <a:gd name="connsiteX19" fmla="*/ 38100 w 3619500"/>
                  <a:gd name="connsiteY19" fmla="*/ 127610 h 2794610"/>
                  <a:gd name="connsiteX20" fmla="*/ 0 w 3619500"/>
                  <a:gd name="connsiteY20" fmla="*/ 394310 h 2794610"/>
                  <a:gd name="connsiteX21" fmla="*/ 1689100 w 3619500"/>
                  <a:gd name="connsiteY21" fmla="*/ 2121510 h 2794610"/>
                  <a:gd name="connsiteX22" fmla="*/ 1104900 w 3619500"/>
                  <a:gd name="connsiteY22" fmla="*/ 1956410 h 2794610"/>
                  <a:gd name="connsiteX23" fmla="*/ 736600 w 3619500"/>
                  <a:gd name="connsiteY23" fmla="*/ 2223110 h 2794610"/>
                  <a:gd name="connsiteX24" fmla="*/ 2578100 w 3619500"/>
                  <a:gd name="connsiteY24" fmla="*/ 2794610 h 2794610"/>
                  <a:gd name="connsiteX0" fmla="*/ 2578100 w 3619500"/>
                  <a:gd name="connsiteY0" fmla="*/ 2794610 h 2794610"/>
                  <a:gd name="connsiteX1" fmla="*/ 3619500 w 3619500"/>
                  <a:gd name="connsiteY1" fmla="*/ 1740510 h 2794610"/>
                  <a:gd name="connsiteX2" fmla="*/ 3302000 w 3619500"/>
                  <a:gd name="connsiteY2" fmla="*/ 965810 h 2794610"/>
                  <a:gd name="connsiteX3" fmla="*/ 2362200 w 3619500"/>
                  <a:gd name="connsiteY3" fmla="*/ 26010 h 2794610"/>
                  <a:gd name="connsiteX4" fmla="*/ 2108200 w 3619500"/>
                  <a:gd name="connsiteY4" fmla="*/ 38710 h 2794610"/>
                  <a:gd name="connsiteX5" fmla="*/ 2070100 w 3619500"/>
                  <a:gd name="connsiteY5" fmla="*/ 254610 h 2794610"/>
                  <a:gd name="connsiteX6" fmla="*/ 2171700 w 3619500"/>
                  <a:gd name="connsiteY6" fmla="*/ 445110 h 2794610"/>
                  <a:gd name="connsiteX7" fmla="*/ 2108200 w 3619500"/>
                  <a:gd name="connsiteY7" fmla="*/ 483210 h 2794610"/>
                  <a:gd name="connsiteX8" fmla="*/ 1854200 w 3619500"/>
                  <a:gd name="connsiteY8" fmla="*/ 292710 h 2794610"/>
                  <a:gd name="connsiteX9" fmla="*/ 1663700 w 3619500"/>
                  <a:gd name="connsiteY9" fmla="*/ 330810 h 2794610"/>
                  <a:gd name="connsiteX10" fmla="*/ 1612900 w 3619500"/>
                  <a:gd name="connsiteY10" fmla="*/ 521310 h 2794610"/>
                  <a:gd name="connsiteX11" fmla="*/ 1765300 w 3619500"/>
                  <a:gd name="connsiteY11" fmla="*/ 699110 h 2794610"/>
                  <a:gd name="connsiteX12" fmla="*/ 1689100 w 3619500"/>
                  <a:gd name="connsiteY12" fmla="*/ 775310 h 2794610"/>
                  <a:gd name="connsiteX13" fmla="*/ 1422400 w 3619500"/>
                  <a:gd name="connsiteY13" fmla="*/ 521310 h 2794610"/>
                  <a:gd name="connsiteX14" fmla="*/ 1181100 w 3619500"/>
                  <a:gd name="connsiteY14" fmla="*/ 559410 h 2794610"/>
                  <a:gd name="connsiteX15" fmla="*/ 1143000 w 3619500"/>
                  <a:gd name="connsiteY15" fmla="*/ 749910 h 2794610"/>
                  <a:gd name="connsiteX16" fmla="*/ 1358900 w 3619500"/>
                  <a:gd name="connsiteY16" fmla="*/ 1029310 h 2794610"/>
                  <a:gd name="connsiteX17" fmla="*/ 1295400 w 3619500"/>
                  <a:gd name="connsiteY17" fmla="*/ 1118210 h 2794610"/>
                  <a:gd name="connsiteX18" fmla="*/ 292100 w 3619500"/>
                  <a:gd name="connsiteY18" fmla="*/ 114910 h 2794610"/>
                  <a:gd name="connsiteX19" fmla="*/ 38100 w 3619500"/>
                  <a:gd name="connsiteY19" fmla="*/ 127610 h 2794610"/>
                  <a:gd name="connsiteX20" fmla="*/ 0 w 3619500"/>
                  <a:gd name="connsiteY20" fmla="*/ 394310 h 2794610"/>
                  <a:gd name="connsiteX21" fmla="*/ 1689100 w 3619500"/>
                  <a:gd name="connsiteY21" fmla="*/ 2121510 h 2794610"/>
                  <a:gd name="connsiteX22" fmla="*/ 1104900 w 3619500"/>
                  <a:gd name="connsiteY22" fmla="*/ 1956410 h 2794610"/>
                  <a:gd name="connsiteX23" fmla="*/ 736600 w 3619500"/>
                  <a:gd name="connsiteY23" fmla="*/ 2223110 h 2794610"/>
                  <a:gd name="connsiteX24" fmla="*/ 2578100 w 3619500"/>
                  <a:gd name="connsiteY24" fmla="*/ 2794610 h 2794610"/>
                  <a:gd name="connsiteX0" fmla="*/ 2578100 w 3619500"/>
                  <a:gd name="connsiteY0" fmla="*/ 2798498 h 2798498"/>
                  <a:gd name="connsiteX1" fmla="*/ 3619500 w 3619500"/>
                  <a:gd name="connsiteY1" fmla="*/ 1744398 h 2798498"/>
                  <a:gd name="connsiteX2" fmla="*/ 3302000 w 3619500"/>
                  <a:gd name="connsiteY2" fmla="*/ 969698 h 2798498"/>
                  <a:gd name="connsiteX3" fmla="*/ 2362200 w 3619500"/>
                  <a:gd name="connsiteY3" fmla="*/ 29898 h 2798498"/>
                  <a:gd name="connsiteX4" fmla="*/ 2108200 w 3619500"/>
                  <a:gd name="connsiteY4" fmla="*/ 42598 h 2798498"/>
                  <a:gd name="connsiteX5" fmla="*/ 2070100 w 3619500"/>
                  <a:gd name="connsiteY5" fmla="*/ 258498 h 2798498"/>
                  <a:gd name="connsiteX6" fmla="*/ 2171700 w 3619500"/>
                  <a:gd name="connsiteY6" fmla="*/ 448998 h 2798498"/>
                  <a:gd name="connsiteX7" fmla="*/ 2108200 w 3619500"/>
                  <a:gd name="connsiteY7" fmla="*/ 487098 h 2798498"/>
                  <a:gd name="connsiteX8" fmla="*/ 1854200 w 3619500"/>
                  <a:gd name="connsiteY8" fmla="*/ 296598 h 2798498"/>
                  <a:gd name="connsiteX9" fmla="*/ 1663700 w 3619500"/>
                  <a:gd name="connsiteY9" fmla="*/ 334698 h 2798498"/>
                  <a:gd name="connsiteX10" fmla="*/ 1612900 w 3619500"/>
                  <a:gd name="connsiteY10" fmla="*/ 525198 h 2798498"/>
                  <a:gd name="connsiteX11" fmla="*/ 1765300 w 3619500"/>
                  <a:gd name="connsiteY11" fmla="*/ 702998 h 2798498"/>
                  <a:gd name="connsiteX12" fmla="*/ 1689100 w 3619500"/>
                  <a:gd name="connsiteY12" fmla="*/ 779198 h 2798498"/>
                  <a:gd name="connsiteX13" fmla="*/ 1422400 w 3619500"/>
                  <a:gd name="connsiteY13" fmla="*/ 525198 h 2798498"/>
                  <a:gd name="connsiteX14" fmla="*/ 1181100 w 3619500"/>
                  <a:gd name="connsiteY14" fmla="*/ 563298 h 2798498"/>
                  <a:gd name="connsiteX15" fmla="*/ 1143000 w 3619500"/>
                  <a:gd name="connsiteY15" fmla="*/ 753798 h 2798498"/>
                  <a:gd name="connsiteX16" fmla="*/ 1358900 w 3619500"/>
                  <a:gd name="connsiteY16" fmla="*/ 1033198 h 2798498"/>
                  <a:gd name="connsiteX17" fmla="*/ 1295400 w 3619500"/>
                  <a:gd name="connsiteY17" fmla="*/ 1122098 h 2798498"/>
                  <a:gd name="connsiteX18" fmla="*/ 292100 w 3619500"/>
                  <a:gd name="connsiteY18" fmla="*/ 118798 h 2798498"/>
                  <a:gd name="connsiteX19" fmla="*/ 38100 w 3619500"/>
                  <a:gd name="connsiteY19" fmla="*/ 131498 h 2798498"/>
                  <a:gd name="connsiteX20" fmla="*/ 0 w 3619500"/>
                  <a:gd name="connsiteY20" fmla="*/ 398198 h 2798498"/>
                  <a:gd name="connsiteX21" fmla="*/ 1689100 w 3619500"/>
                  <a:gd name="connsiteY21" fmla="*/ 2125398 h 2798498"/>
                  <a:gd name="connsiteX22" fmla="*/ 1104900 w 3619500"/>
                  <a:gd name="connsiteY22" fmla="*/ 1960298 h 2798498"/>
                  <a:gd name="connsiteX23" fmla="*/ 736600 w 3619500"/>
                  <a:gd name="connsiteY23" fmla="*/ 2226998 h 2798498"/>
                  <a:gd name="connsiteX24" fmla="*/ 2578100 w 3619500"/>
                  <a:gd name="connsiteY24" fmla="*/ 2798498 h 2798498"/>
                  <a:gd name="connsiteX0" fmla="*/ 2578100 w 3619500"/>
                  <a:gd name="connsiteY0" fmla="*/ 2800614 h 2800614"/>
                  <a:gd name="connsiteX1" fmla="*/ 3619500 w 3619500"/>
                  <a:gd name="connsiteY1" fmla="*/ 1746514 h 2800614"/>
                  <a:gd name="connsiteX2" fmla="*/ 3302000 w 3619500"/>
                  <a:gd name="connsiteY2" fmla="*/ 971814 h 2800614"/>
                  <a:gd name="connsiteX3" fmla="*/ 2362200 w 3619500"/>
                  <a:gd name="connsiteY3" fmla="*/ 32014 h 2800614"/>
                  <a:gd name="connsiteX4" fmla="*/ 2108200 w 3619500"/>
                  <a:gd name="connsiteY4" fmla="*/ 44714 h 2800614"/>
                  <a:gd name="connsiteX5" fmla="*/ 2070100 w 3619500"/>
                  <a:gd name="connsiteY5" fmla="*/ 260614 h 2800614"/>
                  <a:gd name="connsiteX6" fmla="*/ 2171700 w 3619500"/>
                  <a:gd name="connsiteY6" fmla="*/ 451114 h 2800614"/>
                  <a:gd name="connsiteX7" fmla="*/ 2108200 w 3619500"/>
                  <a:gd name="connsiteY7" fmla="*/ 489214 h 2800614"/>
                  <a:gd name="connsiteX8" fmla="*/ 1854200 w 3619500"/>
                  <a:gd name="connsiteY8" fmla="*/ 298714 h 2800614"/>
                  <a:gd name="connsiteX9" fmla="*/ 1663700 w 3619500"/>
                  <a:gd name="connsiteY9" fmla="*/ 336814 h 2800614"/>
                  <a:gd name="connsiteX10" fmla="*/ 1612900 w 3619500"/>
                  <a:gd name="connsiteY10" fmla="*/ 527314 h 2800614"/>
                  <a:gd name="connsiteX11" fmla="*/ 1765300 w 3619500"/>
                  <a:gd name="connsiteY11" fmla="*/ 705114 h 2800614"/>
                  <a:gd name="connsiteX12" fmla="*/ 1689100 w 3619500"/>
                  <a:gd name="connsiteY12" fmla="*/ 781314 h 2800614"/>
                  <a:gd name="connsiteX13" fmla="*/ 1422400 w 3619500"/>
                  <a:gd name="connsiteY13" fmla="*/ 527314 h 2800614"/>
                  <a:gd name="connsiteX14" fmla="*/ 1181100 w 3619500"/>
                  <a:gd name="connsiteY14" fmla="*/ 565414 h 2800614"/>
                  <a:gd name="connsiteX15" fmla="*/ 1143000 w 3619500"/>
                  <a:gd name="connsiteY15" fmla="*/ 755914 h 2800614"/>
                  <a:gd name="connsiteX16" fmla="*/ 1358900 w 3619500"/>
                  <a:gd name="connsiteY16" fmla="*/ 1035314 h 2800614"/>
                  <a:gd name="connsiteX17" fmla="*/ 1295400 w 3619500"/>
                  <a:gd name="connsiteY17" fmla="*/ 1124214 h 2800614"/>
                  <a:gd name="connsiteX18" fmla="*/ 292100 w 3619500"/>
                  <a:gd name="connsiteY18" fmla="*/ 120914 h 2800614"/>
                  <a:gd name="connsiteX19" fmla="*/ 38100 w 3619500"/>
                  <a:gd name="connsiteY19" fmla="*/ 133614 h 2800614"/>
                  <a:gd name="connsiteX20" fmla="*/ 0 w 3619500"/>
                  <a:gd name="connsiteY20" fmla="*/ 400314 h 2800614"/>
                  <a:gd name="connsiteX21" fmla="*/ 1689100 w 3619500"/>
                  <a:gd name="connsiteY21" fmla="*/ 2127514 h 2800614"/>
                  <a:gd name="connsiteX22" fmla="*/ 1104900 w 3619500"/>
                  <a:gd name="connsiteY22" fmla="*/ 1962414 h 2800614"/>
                  <a:gd name="connsiteX23" fmla="*/ 736600 w 3619500"/>
                  <a:gd name="connsiteY23" fmla="*/ 2229114 h 2800614"/>
                  <a:gd name="connsiteX24" fmla="*/ 2578100 w 3619500"/>
                  <a:gd name="connsiteY24" fmla="*/ 2800614 h 2800614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54200 w 3619500"/>
                  <a:gd name="connsiteY8" fmla="*/ 302068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0550 w 3619500"/>
                  <a:gd name="connsiteY8" fmla="*/ 298893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0550 w 3619500"/>
                  <a:gd name="connsiteY8" fmla="*/ 298893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0550 w 3619500"/>
                  <a:gd name="connsiteY8" fmla="*/ 298893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0550 w 3619500"/>
                  <a:gd name="connsiteY8" fmla="*/ 298893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0550 w 3619500"/>
                  <a:gd name="connsiteY8" fmla="*/ 298893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40168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2900 w 3619500"/>
                  <a:gd name="connsiteY10" fmla="*/ 530668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9100 w 3619500"/>
                  <a:gd name="connsiteY12" fmla="*/ 784668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5400 w 3619500"/>
                  <a:gd name="connsiteY17" fmla="*/ 112756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2225 w 3619500"/>
                  <a:gd name="connsiteY17" fmla="*/ 11085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92225 w 3619500"/>
                  <a:gd name="connsiteY17" fmla="*/ 11085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78100 w 3619500"/>
                  <a:gd name="connsiteY0" fmla="*/ 2803968 h 2803968"/>
                  <a:gd name="connsiteX1" fmla="*/ 3619500 w 3619500"/>
                  <a:gd name="connsiteY1" fmla="*/ 1749868 h 2803968"/>
                  <a:gd name="connsiteX2" fmla="*/ 3302000 w 3619500"/>
                  <a:gd name="connsiteY2" fmla="*/ 975168 h 2803968"/>
                  <a:gd name="connsiteX3" fmla="*/ 2362200 w 3619500"/>
                  <a:gd name="connsiteY3" fmla="*/ 35368 h 2803968"/>
                  <a:gd name="connsiteX4" fmla="*/ 2108200 w 3619500"/>
                  <a:gd name="connsiteY4" fmla="*/ 48068 h 2803968"/>
                  <a:gd name="connsiteX5" fmla="*/ 2070100 w 3619500"/>
                  <a:gd name="connsiteY5" fmla="*/ 263968 h 2803968"/>
                  <a:gd name="connsiteX6" fmla="*/ 2171700 w 3619500"/>
                  <a:gd name="connsiteY6" fmla="*/ 454468 h 2803968"/>
                  <a:gd name="connsiteX7" fmla="*/ 2108200 w 3619500"/>
                  <a:gd name="connsiteY7" fmla="*/ 492568 h 2803968"/>
                  <a:gd name="connsiteX8" fmla="*/ 1865312 w 3619500"/>
                  <a:gd name="connsiteY8" fmla="*/ 294131 h 2803968"/>
                  <a:gd name="connsiteX9" fmla="*/ 1663700 w 3619500"/>
                  <a:gd name="connsiteY9" fmla="*/ 335406 h 2803968"/>
                  <a:gd name="connsiteX10" fmla="*/ 1615281 w 3619500"/>
                  <a:gd name="connsiteY10" fmla="*/ 540193 h 2803968"/>
                  <a:gd name="connsiteX11" fmla="*/ 1765300 w 3619500"/>
                  <a:gd name="connsiteY11" fmla="*/ 708468 h 2803968"/>
                  <a:gd name="connsiteX12" fmla="*/ 1686719 w 3619500"/>
                  <a:gd name="connsiteY12" fmla="*/ 777524 h 2803968"/>
                  <a:gd name="connsiteX13" fmla="*/ 1422400 w 3619500"/>
                  <a:gd name="connsiteY13" fmla="*/ 530668 h 2803968"/>
                  <a:gd name="connsiteX14" fmla="*/ 1181100 w 3619500"/>
                  <a:gd name="connsiteY14" fmla="*/ 568768 h 2803968"/>
                  <a:gd name="connsiteX15" fmla="*/ 1143000 w 3619500"/>
                  <a:gd name="connsiteY15" fmla="*/ 759268 h 2803968"/>
                  <a:gd name="connsiteX16" fmla="*/ 1358900 w 3619500"/>
                  <a:gd name="connsiteY16" fmla="*/ 1038668 h 2803968"/>
                  <a:gd name="connsiteX17" fmla="*/ 1285875 w 3619500"/>
                  <a:gd name="connsiteY17" fmla="*/ 1095818 h 2803968"/>
                  <a:gd name="connsiteX18" fmla="*/ 292100 w 3619500"/>
                  <a:gd name="connsiteY18" fmla="*/ 124268 h 2803968"/>
                  <a:gd name="connsiteX19" fmla="*/ 38100 w 3619500"/>
                  <a:gd name="connsiteY19" fmla="*/ 136968 h 2803968"/>
                  <a:gd name="connsiteX20" fmla="*/ 0 w 3619500"/>
                  <a:gd name="connsiteY20" fmla="*/ 403668 h 2803968"/>
                  <a:gd name="connsiteX21" fmla="*/ 1689100 w 3619500"/>
                  <a:gd name="connsiteY21" fmla="*/ 2130868 h 2803968"/>
                  <a:gd name="connsiteX22" fmla="*/ 1104900 w 3619500"/>
                  <a:gd name="connsiteY22" fmla="*/ 1965768 h 2803968"/>
                  <a:gd name="connsiteX23" fmla="*/ 736600 w 3619500"/>
                  <a:gd name="connsiteY23" fmla="*/ 2232468 h 2803968"/>
                  <a:gd name="connsiteX24" fmla="*/ 2578100 w 3619500"/>
                  <a:gd name="connsiteY24" fmla="*/ 2803968 h 2803968"/>
                  <a:gd name="connsiteX0" fmla="*/ 2599329 w 3640729"/>
                  <a:gd name="connsiteY0" fmla="*/ 2803968 h 2803968"/>
                  <a:gd name="connsiteX1" fmla="*/ 3640729 w 3640729"/>
                  <a:gd name="connsiteY1" fmla="*/ 1749868 h 2803968"/>
                  <a:gd name="connsiteX2" fmla="*/ 3323229 w 3640729"/>
                  <a:gd name="connsiteY2" fmla="*/ 975168 h 2803968"/>
                  <a:gd name="connsiteX3" fmla="*/ 2383429 w 3640729"/>
                  <a:gd name="connsiteY3" fmla="*/ 35368 h 2803968"/>
                  <a:gd name="connsiteX4" fmla="*/ 2129429 w 3640729"/>
                  <a:gd name="connsiteY4" fmla="*/ 48068 h 2803968"/>
                  <a:gd name="connsiteX5" fmla="*/ 2091329 w 3640729"/>
                  <a:gd name="connsiteY5" fmla="*/ 263968 h 2803968"/>
                  <a:gd name="connsiteX6" fmla="*/ 2192929 w 3640729"/>
                  <a:gd name="connsiteY6" fmla="*/ 454468 h 2803968"/>
                  <a:gd name="connsiteX7" fmla="*/ 2129429 w 3640729"/>
                  <a:gd name="connsiteY7" fmla="*/ 492568 h 2803968"/>
                  <a:gd name="connsiteX8" fmla="*/ 1886541 w 3640729"/>
                  <a:gd name="connsiteY8" fmla="*/ 294131 h 2803968"/>
                  <a:gd name="connsiteX9" fmla="*/ 1684929 w 3640729"/>
                  <a:gd name="connsiteY9" fmla="*/ 335406 h 2803968"/>
                  <a:gd name="connsiteX10" fmla="*/ 1636510 w 3640729"/>
                  <a:gd name="connsiteY10" fmla="*/ 540193 h 2803968"/>
                  <a:gd name="connsiteX11" fmla="*/ 1786529 w 3640729"/>
                  <a:gd name="connsiteY11" fmla="*/ 708468 h 2803968"/>
                  <a:gd name="connsiteX12" fmla="*/ 1707948 w 3640729"/>
                  <a:gd name="connsiteY12" fmla="*/ 777524 h 2803968"/>
                  <a:gd name="connsiteX13" fmla="*/ 1443629 w 3640729"/>
                  <a:gd name="connsiteY13" fmla="*/ 530668 h 2803968"/>
                  <a:gd name="connsiteX14" fmla="*/ 1202329 w 3640729"/>
                  <a:gd name="connsiteY14" fmla="*/ 568768 h 2803968"/>
                  <a:gd name="connsiteX15" fmla="*/ 1164229 w 3640729"/>
                  <a:gd name="connsiteY15" fmla="*/ 759268 h 2803968"/>
                  <a:gd name="connsiteX16" fmla="*/ 1380129 w 3640729"/>
                  <a:gd name="connsiteY16" fmla="*/ 1038668 h 2803968"/>
                  <a:gd name="connsiteX17" fmla="*/ 1307104 w 3640729"/>
                  <a:gd name="connsiteY17" fmla="*/ 1095818 h 2803968"/>
                  <a:gd name="connsiteX18" fmla="*/ 313329 w 3640729"/>
                  <a:gd name="connsiteY18" fmla="*/ 124268 h 2803968"/>
                  <a:gd name="connsiteX19" fmla="*/ 59329 w 3640729"/>
                  <a:gd name="connsiteY19" fmla="*/ 136968 h 2803968"/>
                  <a:gd name="connsiteX20" fmla="*/ 21229 w 3640729"/>
                  <a:gd name="connsiteY20" fmla="*/ 403668 h 2803968"/>
                  <a:gd name="connsiteX21" fmla="*/ 1710329 w 3640729"/>
                  <a:gd name="connsiteY21" fmla="*/ 2130868 h 2803968"/>
                  <a:gd name="connsiteX22" fmla="*/ 1126129 w 3640729"/>
                  <a:gd name="connsiteY22" fmla="*/ 1965768 h 2803968"/>
                  <a:gd name="connsiteX23" fmla="*/ 757829 w 3640729"/>
                  <a:gd name="connsiteY23" fmla="*/ 2232468 h 2803968"/>
                  <a:gd name="connsiteX24" fmla="*/ 2599329 w 3640729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01772 w 3643172"/>
                  <a:gd name="connsiteY0" fmla="*/ 2803968 h 2803968"/>
                  <a:gd name="connsiteX1" fmla="*/ 3643172 w 3643172"/>
                  <a:gd name="connsiteY1" fmla="*/ 1749868 h 2803968"/>
                  <a:gd name="connsiteX2" fmla="*/ 3325672 w 3643172"/>
                  <a:gd name="connsiteY2" fmla="*/ 975168 h 2803968"/>
                  <a:gd name="connsiteX3" fmla="*/ 2385872 w 3643172"/>
                  <a:gd name="connsiteY3" fmla="*/ 35368 h 2803968"/>
                  <a:gd name="connsiteX4" fmla="*/ 2131872 w 3643172"/>
                  <a:gd name="connsiteY4" fmla="*/ 48068 h 2803968"/>
                  <a:gd name="connsiteX5" fmla="*/ 2093772 w 3643172"/>
                  <a:gd name="connsiteY5" fmla="*/ 263968 h 2803968"/>
                  <a:gd name="connsiteX6" fmla="*/ 2195372 w 3643172"/>
                  <a:gd name="connsiteY6" fmla="*/ 454468 h 2803968"/>
                  <a:gd name="connsiteX7" fmla="*/ 2131872 w 3643172"/>
                  <a:gd name="connsiteY7" fmla="*/ 492568 h 2803968"/>
                  <a:gd name="connsiteX8" fmla="*/ 1888984 w 3643172"/>
                  <a:gd name="connsiteY8" fmla="*/ 294131 h 2803968"/>
                  <a:gd name="connsiteX9" fmla="*/ 1687372 w 3643172"/>
                  <a:gd name="connsiteY9" fmla="*/ 335406 h 2803968"/>
                  <a:gd name="connsiteX10" fmla="*/ 1638953 w 3643172"/>
                  <a:gd name="connsiteY10" fmla="*/ 540193 h 2803968"/>
                  <a:gd name="connsiteX11" fmla="*/ 1788972 w 3643172"/>
                  <a:gd name="connsiteY11" fmla="*/ 708468 h 2803968"/>
                  <a:gd name="connsiteX12" fmla="*/ 1710391 w 3643172"/>
                  <a:gd name="connsiteY12" fmla="*/ 777524 h 2803968"/>
                  <a:gd name="connsiteX13" fmla="*/ 1446072 w 3643172"/>
                  <a:gd name="connsiteY13" fmla="*/ 530668 h 2803968"/>
                  <a:gd name="connsiteX14" fmla="*/ 1204772 w 3643172"/>
                  <a:gd name="connsiteY14" fmla="*/ 568768 h 2803968"/>
                  <a:gd name="connsiteX15" fmla="*/ 1166672 w 3643172"/>
                  <a:gd name="connsiteY15" fmla="*/ 759268 h 2803968"/>
                  <a:gd name="connsiteX16" fmla="*/ 1382572 w 3643172"/>
                  <a:gd name="connsiteY16" fmla="*/ 1038668 h 2803968"/>
                  <a:gd name="connsiteX17" fmla="*/ 1309547 w 3643172"/>
                  <a:gd name="connsiteY17" fmla="*/ 1095818 h 2803968"/>
                  <a:gd name="connsiteX18" fmla="*/ 315772 w 3643172"/>
                  <a:gd name="connsiteY18" fmla="*/ 124268 h 2803968"/>
                  <a:gd name="connsiteX19" fmla="*/ 61772 w 3643172"/>
                  <a:gd name="connsiteY19" fmla="*/ 136968 h 2803968"/>
                  <a:gd name="connsiteX20" fmla="*/ 23672 w 3643172"/>
                  <a:gd name="connsiteY20" fmla="*/ 403668 h 2803968"/>
                  <a:gd name="connsiteX21" fmla="*/ 1712772 w 3643172"/>
                  <a:gd name="connsiteY21" fmla="*/ 2130868 h 2803968"/>
                  <a:gd name="connsiteX22" fmla="*/ 1128572 w 3643172"/>
                  <a:gd name="connsiteY22" fmla="*/ 1965768 h 2803968"/>
                  <a:gd name="connsiteX23" fmla="*/ 760272 w 3643172"/>
                  <a:gd name="connsiteY23" fmla="*/ 2232468 h 2803968"/>
                  <a:gd name="connsiteX24" fmla="*/ 2601772 w 3643172"/>
                  <a:gd name="connsiteY24" fmla="*/ 2803968 h 2803968"/>
                  <a:gd name="connsiteX0" fmla="*/ 2611539 w 3652939"/>
                  <a:gd name="connsiteY0" fmla="*/ 2803968 h 2803968"/>
                  <a:gd name="connsiteX1" fmla="*/ 3652939 w 3652939"/>
                  <a:gd name="connsiteY1" fmla="*/ 1749868 h 2803968"/>
                  <a:gd name="connsiteX2" fmla="*/ 3335439 w 3652939"/>
                  <a:gd name="connsiteY2" fmla="*/ 975168 h 2803968"/>
                  <a:gd name="connsiteX3" fmla="*/ 2395639 w 3652939"/>
                  <a:gd name="connsiteY3" fmla="*/ 35368 h 2803968"/>
                  <a:gd name="connsiteX4" fmla="*/ 2141639 w 3652939"/>
                  <a:gd name="connsiteY4" fmla="*/ 48068 h 2803968"/>
                  <a:gd name="connsiteX5" fmla="*/ 2103539 w 3652939"/>
                  <a:gd name="connsiteY5" fmla="*/ 263968 h 2803968"/>
                  <a:gd name="connsiteX6" fmla="*/ 2205139 w 3652939"/>
                  <a:gd name="connsiteY6" fmla="*/ 454468 h 2803968"/>
                  <a:gd name="connsiteX7" fmla="*/ 2141639 w 3652939"/>
                  <a:gd name="connsiteY7" fmla="*/ 492568 h 2803968"/>
                  <a:gd name="connsiteX8" fmla="*/ 1898751 w 3652939"/>
                  <a:gd name="connsiteY8" fmla="*/ 294131 h 2803968"/>
                  <a:gd name="connsiteX9" fmla="*/ 1697139 w 3652939"/>
                  <a:gd name="connsiteY9" fmla="*/ 335406 h 2803968"/>
                  <a:gd name="connsiteX10" fmla="*/ 1648720 w 3652939"/>
                  <a:gd name="connsiteY10" fmla="*/ 540193 h 2803968"/>
                  <a:gd name="connsiteX11" fmla="*/ 1798739 w 3652939"/>
                  <a:gd name="connsiteY11" fmla="*/ 708468 h 2803968"/>
                  <a:gd name="connsiteX12" fmla="*/ 1720158 w 3652939"/>
                  <a:gd name="connsiteY12" fmla="*/ 777524 h 2803968"/>
                  <a:gd name="connsiteX13" fmla="*/ 1455839 w 3652939"/>
                  <a:gd name="connsiteY13" fmla="*/ 530668 h 2803968"/>
                  <a:gd name="connsiteX14" fmla="*/ 1214539 w 3652939"/>
                  <a:gd name="connsiteY14" fmla="*/ 568768 h 2803968"/>
                  <a:gd name="connsiteX15" fmla="*/ 1176439 w 3652939"/>
                  <a:gd name="connsiteY15" fmla="*/ 759268 h 2803968"/>
                  <a:gd name="connsiteX16" fmla="*/ 1392339 w 3652939"/>
                  <a:gd name="connsiteY16" fmla="*/ 1038668 h 2803968"/>
                  <a:gd name="connsiteX17" fmla="*/ 1319314 w 3652939"/>
                  <a:gd name="connsiteY17" fmla="*/ 1095818 h 2803968"/>
                  <a:gd name="connsiteX18" fmla="*/ 325539 w 3652939"/>
                  <a:gd name="connsiteY18" fmla="*/ 124268 h 2803968"/>
                  <a:gd name="connsiteX19" fmla="*/ 71539 w 3652939"/>
                  <a:gd name="connsiteY19" fmla="*/ 136968 h 2803968"/>
                  <a:gd name="connsiteX20" fmla="*/ 33439 w 3652939"/>
                  <a:gd name="connsiteY20" fmla="*/ 403668 h 2803968"/>
                  <a:gd name="connsiteX21" fmla="*/ 1722539 w 3652939"/>
                  <a:gd name="connsiteY21" fmla="*/ 2130868 h 2803968"/>
                  <a:gd name="connsiteX22" fmla="*/ 1138339 w 3652939"/>
                  <a:gd name="connsiteY22" fmla="*/ 1965768 h 2803968"/>
                  <a:gd name="connsiteX23" fmla="*/ 770039 w 3652939"/>
                  <a:gd name="connsiteY23" fmla="*/ 2232468 h 2803968"/>
                  <a:gd name="connsiteX24" fmla="*/ 2611539 w 3652939"/>
                  <a:gd name="connsiteY24" fmla="*/ 2803968 h 2803968"/>
                  <a:gd name="connsiteX0" fmla="*/ 2614675 w 3656075"/>
                  <a:gd name="connsiteY0" fmla="*/ 2803968 h 2803968"/>
                  <a:gd name="connsiteX1" fmla="*/ 3656075 w 3656075"/>
                  <a:gd name="connsiteY1" fmla="*/ 1749868 h 2803968"/>
                  <a:gd name="connsiteX2" fmla="*/ 3338575 w 3656075"/>
                  <a:gd name="connsiteY2" fmla="*/ 975168 h 2803968"/>
                  <a:gd name="connsiteX3" fmla="*/ 2398775 w 3656075"/>
                  <a:gd name="connsiteY3" fmla="*/ 35368 h 2803968"/>
                  <a:gd name="connsiteX4" fmla="*/ 2144775 w 3656075"/>
                  <a:gd name="connsiteY4" fmla="*/ 48068 h 2803968"/>
                  <a:gd name="connsiteX5" fmla="*/ 2106675 w 3656075"/>
                  <a:gd name="connsiteY5" fmla="*/ 263968 h 2803968"/>
                  <a:gd name="connsiteX6" fmla="*/ 2208275 w 3656075"/>
                  <a:gd name="connsiteY6" fmla="*/ 454468 h 2803968"/>
                  <a:gd name="connsiteX7" fmla="*/ 2144775 w 3656075"/>
                  <a:gd name="connsiteY7" fmla="*/ 492568 h 2803968"/>
                  <a:gd name="connsiteX8" fmla="*/ 1901887 w 3656075"/>
                  <a:gd name="connsiteY8" fmla="*/ 294131 h 2803968"/>
                  <a:gd name="connsiteX9" fmla="*/ 1700275 w 3656075"/>
                  <a:gd name="connsiteY9" fmla="*/ 335406 h 2803968"/>
                  <a:gd name="connsiteX10" fmla="*/ 1651856 w 3656075"/>
                  <a:gd name="connsiteY10" fmla="*/ 540193 h 2803968"/>
                  <a:gd name="connsiteX11" fmla="*/ 1801875 w 3656075"/>
                  <a:gd name="connsiteY11" fmla="*/ 708468 h 2803968"/>
                  <a:gd name="connsiteX12" fmla="*/ 1723294 w 3656075"/>
                  <a:gd name="connsiteY12" fmla="*/ 777524 h 2803968"/>
                  <a:gd name="connsiteX13" fmla="*/ 1458975 w 3656075"/>
                  <a:gd name="connsiteY13" fmla="*/ 530668 h 2803968"/>
                  <a:gd name="connsiteX14" fmla="*/ 1217675 w 3656075"/>
                  <a:gd name="connsiteY14" fmla="*/ 568768 h 2803968"/>
                  <a:gd name="connsiteX15" fmla="*/ 1179575 w 3656075"/>
                  <a:gd name="connsiteY15" fmla="*/ 759268 h 2803968"/>
                  <a:gd name="connsiteX16" fmla="*/ 1395475 w 3656075"/>
                  <a:gd name="connsiteY16" fmla="*/ 1038668 h 2803968"/>
                  <a:gd name="connsiteX17" fmla="*/ 1322450 w 3656075"/>
                  <a:gd name="connsiteY17" fmla="*/ 1095818 h 2803968"/>
                  <a:gd name="connsiteX18" fmla="*/ 328675 w 3656075"/>
                  <a:gd name="connsiteY18" fmla="*/ 124268 h 2803968"/>
                  <a:gd name="connsiteX19" fmla="*/ 65150 w 3656075"/>
                  <a:gd name="connsiteY19" fmla="*/ 121093 h 2803968"/>
                  <a:gd name="connsiteX20" fmla="*/ 36575 w 3656075"/>
                  <a:gd name="connsiteY20" fmla="*/ 403668 h 2803968"/>
                  <a:gd name="connsiteX21" fmla="*/ 1725675 w 3656075"/>
                  <a:gd name="connsiteY21" fmla="*/ 2130868 h 2803968"/>
                  <a:gd name="connsiteX22" fmla="*/ 1141475 w 3656075"/>
                  <a:gd name="connsiteY22" fmla="*/ 1965768 h 2803968"/>
                  <a:gd name="connsiteX23" fmla="*/ 773175 w 3656075"/>
                  <a:gd name="connsiteY23" fmla="*/ 2232468 h 2803968"/>
                  <a:gd name="connsiteX24" fmla="*/ 2614675 w 3656075"/>
                  <a:gd name="connsiteY24" fmla="*/ 2803968 h 2803968"/>
                  <a:gd name="connsiteX0" fmla="*/ 2610577 w 3651977"/>
                  <a:gd name="connsiteY0" fmla="*/ 2803968 h 2803968"/>
                  <a:gd name="connsiteX1" fmla="*/ 3651977 w 3651977"/>
                  <a:gd name="connsiteY1" fmla="*/ 1749868 h 2803968"/>
                  <a:gd name="connsiteX2" fmla="*/ 3334477 w 3651977"/>
                  <a:gd name="connsiteY2" fmla="*/ 975168 h 2803968"/>
                  <a:gd name="connsiteX3" fmla="*/ 2394677 w 3651977"/>
                  <a:gd name="connsiteY3" fmla="*/ 35368 h 2803968"/>
                  <a:gd name="connsiteX4" fmla="*/ 2140677 w 3651977"/>
                  <a:gd name="connsiteY4" fmla="*/ 48068 h 2803968"/>
                  <a:gd name="connsiteX5" fmla="*/ 2102577 w 3651977"/>
                  <a:gd name="connsiteY5" fmla="*/ 263968 h 2803968"/>
                  <a:gd name="connsiteX6" fmla="*/ 2204177 w 3651977"/>
                  <a:gd name="connsiteY6" fmla="*/ 454468 h 2803968"/>
                  <a:gd name="connsiteX7" fmla="*/ 2140677 w 3651977"/>
                  <a:gd name="connsiteY7" fmla="*/ 492568 h 2803968"/>
                  <a:gd name="connsiteX8" fmla="*/ 1897789 w 3651977"/>
                  <a:gd name="connsiteY8" fmla="*/ 294131 h 2803968"/>
                  <a:gd name="connsiteX9" fmla="*/ 1696177 w 3651977"/>
                  <a:gd name="connsiteY9" fmla="*/ 335406 h 2803968"/>
                  <a:gd name="connsiteX10" fmla="*/ 1647758 w 3651977"/>
                  <a:gd name="connsiteY10" fmla="*/ 540193 h 2803968"/>
                  <a:gd name="connsiteX11" fmla="*/ 1797777 w 3651977"/>
                  <a:gd name="connsiteY11" fmla="*/ 708468 h 2803968"/>
                  <a:gd name="connsiteX12" fmla="*/ 1719196 w 3651977"/>
                  <a:gd name="connsiteY12" fmla="*/ 777524 h 2803968"/>
                  <a:gd name="connsiteX13" fmla="*/ 1454877 w 3651977"/>
                  <a:gd name="connsiteY13" fmla="*/ 530668 h 2803968"/>
                  <a:gd name="connsiteX14" fmla="*/ 1213577 w 3651977"/>
                  <a:gd name="connsiteY14" fmla="*/ 568768 h 2803968"/>
                  <a:gd name="connsiteX15" fmla="*/ 1175477 w 3651977"/>
                  <a:gd name="connsiteY15" fmla="*/ 759268 h 2803968"/>
                  <a:gd name="connsiteX16" fmla="*/ 1391377 w 3651977"/>
                  <a:gd name="connsiteY16" fmla="*/ 1038668 h 2803968"/>
                  <a:gd name="connsiteX17" fmla="*/ 1318352 w 3651977"/>
                  <a:gd name="connsiteY17" fmla="*/ 1095818 h 2803968"/>
                  <a:gd name="connsiteX18" fmla="*/ 324577 w 3651977"/>
                  <a:gd name="connsiteY18" fmla="*/ 124268 h 2803968"/>
                  <a:gd name="connsiteX19" fmla="*/ 61052 w 3651977"/>
                  <a:gd name="connsiteY19" fmla="*/ 121093 h 2803968"/>
                  <a:gd name="connsiteX20" fmla="*/ 32477 w 3651977"/>
                  <a:gd name="connsiteY20" fmla="*/ 403668 h 2803968"/>
                  <a:gd name="connsiteX21" fmla="*/ 1721577 w 3651977"/>
                  <a:gd name="connsiteY21" fmla="*/ 2130868 h 2803968"/>
                  <a:gd name="connsiteX22" fmla="*/ 1137377 w 3651977"/>
                  <a:gd name="connsiteY22" fmla="*/ 1965768 h 2803968"/>
                  <a:gd name="connsiteX23" fmla="*/ 769077 w 3651977"/>
                  <a:gd name="connsiteY23" fmla="*/ 2232468 h 2803968"/>
                  <a:gd name="connsiteX24" fmla="*/ 2610577 w 3651977"/>
                  <a:gd name="connsiteY24" fmla="*/ 2803968 h 2803968"/>
                  <a:gd name="connsiteX0" fmla="*/ 2606663 w 3648063"/>
                  <a:gd name="connsiteY0" fmla="*/ 2803968 h 2803968"/>
                  <a:gd name="connsiteX1" fmla="*/ 3648063 w 3648063"/>
                  <a:gd name="connsiteY1" fmla="*/ 1749868 h 2803968"/>
                  <a:gd name="connsiteX2" fmla="*/ 3330563 w 3648063"/>
                  <a:gd name="connsiteY2" fmla="*/ 975168 h 2803968"/>
                  <a:gd name="connsiteX3" fmla="*/ 2390763 w 3648063"/>
                  <a:gd name="connsiteY3" fmla="*/ 35368 h 2803968"/>
                  <a:gd name="connsiteX4" fmla="*/ 2136763 w 3648063"/>
                  <a:gd name="connsiteY4" fmla="*/ 48068 h 2803968"/>
                  <a:gd name="connsiteX5" fmla="*/ 2098663 w 3648063"/>
                  <a:gd name="connsiteY5" fmla="*/ 263968 h 2803968"/>
                  <a:gd name="connsiteX6" fmla="*/ 2200263 w 3648063"/>
                  <a:gd name="connsiteY6" fmla="*/ 454468 h 2803968"/>
                  <a:gd name="connsiteX7" fmla="*/ 2136763 w 3648063"/>
                  <a:gd name="connsiteY7" fmla="*/ 492568 h 2803968"/>
                  <a:gd name="connsiteX8" fmla="*/ 1893875 w 3648063"/>
                  <a:gd name="connsiteY8" fmla="*/ 294131 h 2803968"/>
                  <a:gd name="connsiteX9" fmla="*/ 1692263 w 3648063"/>
                  <a:gd name="connsiteY9" fmla="*/ 335406 h 2803968"/>
                  <a:gd name="connsiteX10" fmla="*/ 1643844 w 3648063"/>
                  <a:gd name="connsiteY10" fmla="*/ 540193 h 2803968"/>
                  <a:gd name="connsiteX11" fmla="*/ 1793863 w 3648063"/>
                  <a:gd name="connsiteY11" fmla="*/ 708468 h 2803968"/>
                  <a:gd name="connsiteX12" fmla="*/ 1715282 w 3648063"/>
                  <a:gd name="connsiteY12" fmla="*/ 777524 h 2803968"/>
                  <a:gd name="connsiteX13" fmla="*/ 1450963 w 3648063"/>
                  <a:gd name="connsiteY13" fmla="*/ 530668 h 2803968"/>
                  <a:gd name="connsiteX14" fmla="*/ 1209663 w 3648063"/>
                  <a:gd name="connsiteY14" fmla="*/ 568768 h 2803968"/>
                  <a:gd name="connsiteX15" fmla="*/ 1171563 w 3648063"/>
                  <a:gd name="connsiteY15" fmla="*/ 759268 h 2803968"/>
                  <a:gd name="connsiteX16" fmla="*/ 1387463 w 3648063"/>
                  <a:gd name="connsiteY16" fmla="*/ 1038668 h 2803968"/>
                  <a:gd name="connsiteX17" fmla="*/ 1314438 w 3648063"/>
                  <a:gd name="connsiteY17" fmla="*/ 1095818 h 2803968"/>
                  <a:gd name="connsiteX18" fmla="*/ 320663 w 3648063"/>
                  <a:gd name="connsiteY18" fmla="*/ 124268 h 2803968"/>
                  <a:gd name="connsiteX19" fmla="*/ 57138 w 3648063"/>
                  <a:gd name="connsiteY19" fmla="*/ 121093 h 2803968"/>
                  <a:gd name="connsiteX20" fmla="*/ 34913 w 3648063"/>
                  <a:gd name="connsiteY20" fmla="*/ 400493 h 2803968"/>
                  <a:gd name="connsiteX21" fmla="*/ 1717663 w 3648063"/>
                  <a:gd name="connsiteY21" fmla="*/ 2130868 h 2803968"/>
                  <a:gd name="connsiteX22" fmla="*/ 1133463 w 3648063"/>
                  <a:gd name="connsiteY22" fmla="*/ 1965768 h 2803968"/>
                  <a:gd name="connsiteX23" fmla="*/ 765163 w 3648063"/>
                  <a:gd name="connsiteY23" fmla="*/ 2232468 h 2803968"/>
                  <a:gd name="connsiteX24" fmla="*/ 2606663 w 3648063"/>
                  <a:gd name="connsiteY24" fmla="*/ 2803968 h 2803968"/>
                  <a:gd name="connsiteX0" fmla="*/ 2606663 w 3648063"/>
                  <a:gd name="connsiteY0" fmla="*/ 2803968 h 2803968"/>
                  <a:gd name="connsiteX1" fmla="*/ 3648063 w 3648063"/>
                  <a:gd name="connsiteY1" fmla="*/ 1749868 h 2803968"/>
                  <a:gd name="connsiteX2" fmla="*/ 3330563 w 3648063"/>
                  <a:gd name="connsiteY2" fmla="*/ 975168 h 2803968"/>
                  <a:gd name="connsiteX3" fmla="*/ 2390763 w 3648063"/>
                  <a:gd name="connsiteY3" fmla="*/ 35368 h 2803968"/>
                  <a:gd name="connsiteX4" fmla="*/ 2136763 w 3648063"/>
                  <a:gd name="connsiteY4" fmla="*/ 48068 h 2803968"/>
                  <a:gd name="connsiteX5" fmla="*/ 2098663 w 3648063"/>
                  <a:gd name="connsiteY5" fmla="*/ 263968 h 2803968"/>
                  <a:gd name="connsiteX6" fmla="*/ 2200263 w 3648063"/>
                  <a:gd name="connsiteY6" fmla="*/ 454468 h 2803968"/>
                  <a:gd name="connsiteX7" fmla="*/ 2136763 w 3648063"/>
                  <a:gd name="connsiteY7" fmla="*/ 492568 h 2803968"/>
                  <a:gd name="connsiteX8" fmla="*/ 1893875 w 3648063"/>
                  <a:gd name="connsiteY8" fmla="*/ 294131 h 2803968"/>
                  <a:gd name="connsiteX9" fmla="*/ 1692263 w 3648063"/>
                  <a:gd name="connsiteY9" fmla="*/ 335406 h 2803968"/>
                  <a:gd name="connsiteX10" fmla="*/ 1643844 w 3648063"/>
                  <a:gd name="connsiteY10" fmla="*/ 540193 h 2803968"/>
                  <a:gd name="connsiteX11" fmla="*/ 1793863 w 3648063"/>
                  <a:gd name="connsiteY11" fmla="*/ 708468 h 2803968"/>
                  <a:gd name="connsiteX12" fmla="*/ 1715282 w 3648063"/>
                  <a:gd name="connsiteY12" fmla="*/ 777524 h 2803968"/>
                  <a:gd name="connsiteX13" fmla="*/ 1450963 w 3648063"/>
                  <a:gd name="connsiteY13" fmla="*/ 530668 h 2803968"/>
                  <a:gd name="connsiteX14" fmla="*/ 1209663 w 3648063"/>
                  <a:gd name="connsiteY14" fmla="*/ 568768 h 2803968"/>
                  <a:gd name="connsiteX15" fmla="*/ 1171563 w 3648063"/>
                  <a:gd name="connsiteY15" fmla="*/ 759268 h 2803968"/>
                  <a:gd name="connsiteX16" fmla="*/ 1387463 w 3648063"/>
                  <a:gd name="connsiteY16" fmla="*/ 1038668 h 2803968"/>
                  <a:gd name="connsiteX17" fmla="*/ 1314438 w 3648063"/>
                  <a:gd name="connsiteY17" fmla="*/ 1095818 h 2803968"/>
                  <a:gd name="connsiteX18" fmla="*/ 320663 w 3648063"/>
                  <a:gd name="connsiteY18" fmla="*/ 124268 h 2803968"/>
                  <a:gd name="connsiteX19" fmla="*/ 57138 w 3648063"/>
                  <a:gd name="connsiteY19" fmla="*/ 121093 h 2803968"/>
                  <a:gd name="connsiteX20" fmla="*/ 34913 w 3648063"/>
                  <a:gd name="connsiteY20" fmla="*/ 400493 h 2803968"/>
                  <a:gd name="connsiteX21" fmla="*/ 1717663 w 3648063"/>
                  <a:gd name="connsiteY21" fmla="*/ 2130868 h 2803968"/>
                  <a:gd name="connsiteX22" fmla="*/ 1133463 w 3648063"/>
                  <a:gd name="connsiteY22" fmla="*/ 1965768 h 2803968"/>
                  <a:gd name="connsiteX23" fmla="*/ 765163 w 3648063"/>
                  <a:gd name="connsiteY23" fmla="*/ 2232468 h 2803968"/>
                  <a:gd name="connsiteX24" fmla="*/ 2606663 w 3648063"/>
                  <a:gd name="connsiteY24" fmla="*/ 2803968 h 2803968"/>
                  <a:gd name="connsiteX0" fmla="*/ 2606663 w 3648063"/>
                  <a:gd name="connsiteY0" fmla="*/ 2803968 h 2803968"/>
                  <a:gd name="connsiteX1" fmla="*/ 3648063 w 3648063"/>
                  <a:gd name="connsiteY1" fmla="*/ 1749868 h 2803968"/>
                  <a:gd name="connsiteX2" fmla="*/ 3330563 w 3648063"/>
                  <a:gd name="connsiteY2" fmla="*/ 975168 h 2803968"/>
                  <a:gd name="connsiteX3" fmla="*/ 2390763 w 3648063"/>
                  <a:gd name="connsiteY3" fmla="*/ 35368 h 2803968"/>
                  <a:gd name="connsiteX4" fmla="*/ 2136763 w 3648063"/>
                  <a:gd name="connsiteY4" fmla="*/ 48068 h 2803968"/>
                  <a:gd name="connsiteX5" fmla="*/ 2098663 w 3648063"/>
                  <a:gd name="connsiteY5" fmla="*/ 263968 h 2803968"/>
                  <a:gd name="connsiteX6" fmla="*/ 2200263 w 3648063"/>
                  <a:gd name="connsiteY6" fmla="*/ 454468 h 2803968"/>
                  <a:gd name="connsiteX7" fmla="*/ 2136763 w 3648063"/>
                  <a:gd name="connsiteY7" fmla="*/ 492568 h 2803968"/>
                  <a:gd name="connsiteX8" fmla="*/ 1893875 w 3648063"/>
                  <a:gd name="connsiteY8" fmla="*/ 294131 h 2803968"/>
                  <a:gd name="connsiteX9" fmla="*/ 1692263 w 3648063"/>
                  <a:gd name="connsiteY9" fmla="*/ 335406 h 2803968"/>
                  <a:gd name="connsiteX10" fmla="*/ 1643844 w 3648063"/>
                  <a:gd name="connsiteY10" fmla="*/ 540193 h 2803968"/>
                  <a:gd name="connsiteX11" fmla="*/ 1793863 w 3648063"/>
                  <a:gd name="connsiteY11" fmla="*/ 708468 h 2803968"/>
                  <a:gd name="connsiteX12" fmla="*/ 1715282 w 3648063"/>
                  <a:gd name="connsiteY12" fmla="*/ 777524 h 2803968"/>
                  <a:gd name="connsiteX13" fmla="*/ 1450963 w 3648063"/>
                  <a:gd name="connsiteY13" fmla="*/ 530668 h 2803968"/>
                  <a:gd name="connsiteX14" fmla="*/ 1209663 w 3648063"/>
                  <a:gd name="connsiteY14" fmla="*/ 568768 h 2803968"/>
                  <a:gd name="connsiteX15" fmla="*/ 1171563 w 3648063"/>
                  <a:gd name="connsiteY15" fmla="*/ 759268 h 2803968"/>
                  <a:gd name="connsiteX16" fmla="*/ 1387463 w 3648063"/>
                  <a:gd name="connsiteY16" fmla="*/ 1038668 h 2803968"/>
                  <a:gd name="connsiteX17" fmla="*/ 1314438 w 3648063"/>
                  <a:gd name="connsiteY17" fmla="*/ 1095818 h 2803968"/>
                  <a:gd name="connsiteX18" fmla="*/ 320663 w 3648063"/>
                  <a:gd name="connsiteY18" fmla="*/ 124268 h 2803968"/>
                  <a:gd name="connsiteX19" fmla="*/ 57138 w 3648063"/>
                  <a:gd name="connsiteY19" fmla="*/ 121093 h 2803968"/>
                  <a:gd name="connsiteX20" fmla="*/ 34913 w 3648063"/>
                  <a:gd name="connsiteY20" fmla="*/ 400493 h 2803968"/>
                  <a:gd name="connsiteX21" fmla="*/ 1717663 w 3648063"/>
                  <a:gd name="connsiteY21" fmla="*/ 2130868 h 2803968"/>
                  <a:gd name="connsiteX22" fmla="*/ 1133463 w 3648063"/>
                  <a:gd name="connsiteY22" fmla="*/ 1965768 h 2803968"/>
                  <a:gd name="connsiteX23" fmla="*/ 765163 w 3648063"/>
                  <a:gd name="connsiteY23" fmla="*/ 2232468 h 2803968"/>
                  <a:gd name="connsiteX24" fmla="*/ 2606663 w 3648063"/>
                  <a:gd name="connsiteY24" fmla="*/ 2803968 h 2803968"/>
                  <a:gd name="connsiteX0" fmla="*/ 2606663 w 3648063"/>
                  <a:gd name="connsiteY0" fmla="*/ 2803968 h 2803968"/>
                  <a:gd name="connsiteX1" fmla="*/ 3648063 w 3648063"/>
                  <a:gd name="connsiteY1" fmla="*/ 1749868 h 2803968"/>
                  <a:gd name="connsiteX2" fmla="*/ 3330563 w 3648063"/>
                  <a:gd name="connsiteY2" fmla="*/ 975168 h 2803968"/>
                  <a:gd name="connsiteX3" fmla="*/ 2390763 w 3648063"/>
                  <a:gd name="connsiteY3" fmla="*/ 35368 h 2803968"/>
                  <a:gd name="connsiteX4" fmla="*/ 2136763 w 3648063"/>
                  <a:gd name="connsiteY4" fmla="*/ 48068 h 2803968"/>
                  <a:gd name="connsiteX5" fmla="*/ 2098663 w 3648063"/>
                  <a:gd name="connsiteY5" fmla="*/ 263968 h 2803968"/>
                  <a:gd name="connsiteX6" fmla="*/ 2200263 w 3648063"/>
                  <a:gd name="connsiteY6" fmla="*/ 454468 h 2803968"/>
                  <a:gd name="connsiteX7" fmla="*/ 2136763 w 3648063"/>
                  <a:gd name="connsiteY7" fmla="*/ 492568 h 2803968"/>
                  <a:gd name="connsiteX8" fmla="*/ 1893875 w 3648063"/>
                  <a:gd name="connsiteY8" fmla="*/ 294131 h 2803968"/>
                  <a:gd name="connsiteX9" fmla="*/ 1692263 w 3648063"/>
                  <a:gd name="connsiteY9" fmla="*/ 335406 h 2803968"/>
                  <a:gd name="connsiteX10" fmla="*/ 1643844 w 3648063"/>
                  <a:gd name="connsiteY10" fmla="*/ 540193 h 2803968"/>
                  <a:gd name="connsiteX11" fmla="*/ 1793863 w 3648063"/>
                  <a:gd name="connsiteY11" fmla="*/ 708468 h 2803968"/>
                  <a:gd name="connsiteX12" fmla="*/ 1715282 w 3648063"/>
                  <a:gd name="connsiteY12" fmla="*/ 777524 h 2803968"/>
                  <a:gd name="connsiteX13" fmla="*/ 1450963 w 3648063"/>
                  <a:gd name="connsiteY13" fmla="*/ 530668 h 2803968"/>
                  <a:gd name="connsiteX14" fmla="*/ 1209663 w 3648063"/>
                  <a:gd name="connsiteY14" fmla="*/ 568768 h 2803968"/>
                  <a:gd name="connsiteX15" fmla="*/ 1171563 w 3648063"/>
                  <a:gd name="connsiteY15" fmla="*/ 759268 h 2803968"/>
                  <a:gd name="connsiteX16" fmla="*/ 1387463 w 3648063"/>
                  <a:gd name="connsiteY16" fmla="*/ 1038668 h 2803968"/>
                  <a:gd name="connsiteX17" fmla="*/ 1314438 w 3648063"/>
                  <a:gd name="connsiteY17" fmla="*/ 1095818 h 2803968"/>
                  <a:gd name="connsiteX18" fmla="*/ 320663 w 3648063"/>
                  <a:gd name="connsiteY18" fmla="*/ 124268 h 2803968"/>
                  <a:gd name="connsiteX19" fmla="*/ 57138 w 3648063"/>
                  <a:gd name="connsiteY19" fmla="*/ 121093 h 2803968"/>
                  <a:gd name="connsiteX20" fmla="*/ 34913 w 3648063"/>
                  <a:gd name="connsiteY20" fmla="*/ 400493 h 2803968"/>
                  <a:gd name="connsiteX21" fmla="*/ 1717663 w 3648063"/>
                  <a:gd name="connsiteY21" fmla="*/ 2130868 h 2803968"/>
                  <a:gd name="connsiteX22" fmla="*/ 1133463 w 3648063"/>
                  <a:gd name="connsiteY22" fmla="*/ 1965768 h 2803968"/>
                  <a:gd name="connsiteX23" fmla="*/ 765163 w 3648063"/>
                  <a:gd name="connsiteY23" fmla="*/ 2232468 h 2803968"/>
                  <a:gd name="connsiteX24" fmla="*/ 2606663 w 3648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65768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65768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65768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69163 w 3652063"/>
                  <a:gd name="connsiteY23" fmla="*/ 2232468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78688 w 3652063"/>
                  <a:gd name="connsiteY23" fmla="*/ 2235643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78688 w 3652063"/>
                  <a:gd name="connsiteY23" fmla="*/ 2235643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78688 w 3652063"/>
                  <a:gd name="connsiteY23" fmla="*/ 2235643 h 2803968"/>
                  <a:gd name="connsiteX24" fmla="*/ 2610663 w 3652063"/>
                  <a:gd name="connsiteY24" fmla="*/ 2803968 h 2803968"/>
                  <a:gd name="connsiteX0" fmla="*/ 2610663 w 3652063"/>
                  <a:gd name="connsiteY0" fmla="*/ 2803968 h 2803968"/>
                  <a:gd name="connsiteX1" fmla="*/ 3652063 w 3652063"/>
                  <a:gd name="connsiteY1" fmla="*/ 1749868 h 2803968"/>
                  <a:gd name="connsiteX2" fmla="*/ 3334563 w 3652063"/>
                  <a:gd name="connsiteY2" fmla="*/ 975168 h 2803968"/>
                  <a:gd name="connsiteX3" fmla="*/ 2394763 w 3652063"/>
                  <a:gd name="connsiteY3" fmla="*/ 35368 h 2803968"/>
                  <a:gd name="connsiteX4" fmla="*/ 2140763 w 3652063"/>
                  <a:gd name="connsiteY4" fmla="*/ 48068 h 2803968"/>
                  <a:gd name="connsiteX5" fmla="*/ 2102663 w 3652063"/>
                  <a:gd name="connsiteY5" fmla="*/ 263968 h 2803968"/>
                  <a:gd name="connsiteX6" fmla="*/ 2204263 w 3652063"/>
                  <a:gd name="connsiteY6" fmla="*/ 454468 h 2803968"/>
                  <a:gd name="connsiteX7" fmla="*/ 2140763 w 3652063"/>
                  <a:gd name="connsiteY7" fmla="*/ 492568 h 2803968"/>
                  <a:gd name="connsiteX8" fmla="*/ 1897875 w 3652063"/>
                  <a:gd name="connsiteY8" fmla="*/ 294131 h 2803968"/>
                  <a:gd name="connsiteX9" fmla="*/ 1696263 w 3652063"/>
                  <a:gd name="connsiteY9" fmla="*/ 335406 h 2803968"/>
                  <a:gd name="connsiteX10" fmla="*/ 1647844 w 3652063"/>
                  <a:gd name="connsiteY10" fmla="*/ 540193 h 2803968"/>
                  <a:gd name="connsiteX11" fmla="*/ 1797863 w 3652063"/>
                  <a:gd name="connsiteY11" fmla="*/ 708468 h 2803968"/>
                  <a:gd name="connsiteX12" fmla="*/ 1719282 w 3652063"/>
                  <a:gd name="connsiteY12" fmla="*/ 777524 h 2803968"/>
                  <a:gd name="connsiteX13" fmla="*/ 1454963 w 3652063"/>
                  <a:gd name="connsiteY13" fmla="*/ 530668 h 2803968"/>
                  <a:gd name="connsiteX14" fmla="*/ 1213663 w 3652063"/>
                  <a:gd name="connsiteY14" fmla="*/ 568768 h 2803968"/>
                  <a:gd name="connsiteX15" fmla="*/ 1175563 w 3652063"/>
                  <a:gd name="connsiteY15" fmla="*/ 759268 h 2803968"/>
                  <a:gd name="connsiteX16" fmla="*/ 1391463 w 3652063"/>
                  <a:gd name="connsiteY16" fmla="*/ 1038668 h 2803968"/>
                  <a:gd name="connsiteX17" fmla="*/ 1318438 w 3652063"/>
                  <a:gd name="connsiteY17" fmla="*/ 1095818 h 2803968"/>
                  <a:gd name="connsiteX18" fmla="*/ 324663 w 3652063"/>
                  <a:gd name="connsiteY18" fmla="*/ 124268 h 2803968"/>
                  <a:gd name="connsiteX19" fmla="*/ 61138 w 3652063"/>
                  <a:gd name="connsiteY19" fmla="*/ 121093 h 2803968"/>
                  <a:gd name="connsiteX20" fmla="*/ 38913 w 3652063"/>
                  <a:gd name="connsiteY20" fmla="*/ 400493 h 2803968"/>
                  <a:gd name="connsiteX21" fmla="*/ 1721663 w 3652063"/>
                  <a:gd name="connsiteY21" fmla="*/ 2130868 h 2803968"/>
                  <a:gd name="connsiteX22" fmla="*/ 1137463 w 3652063"/>
                  <a:gd name="connsiteY22" fmla="*/ 1975293 h 2803968"/>
                  <a:gd name="connsiteX23" fmla="*/ 778688 w 3652063"/>
                  <a:gd name="connsiteY23" fmla="*/ 2235643 h 2803968"/>
                  <a:gd name="connsiteX24" fmla="*/ 2610663 w 3652063"/>
                  <a:gd name="connsiteY24" fmla="*/ 2803968 h 280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52063" h="2803968">
                    <a:moveTo>
                      <a:pt x="2610663" y="2803968"/>
                    </a:moveTo>
                    <a:lnTo>
                      <a:pt x="3652063" y="1749868"/>
                    </a:lnTo>
                    <a:cubicBezTo>
                      <a:pt x="3622430" y="1453535"/>
                      <a:pt x="3524216" y="1218161"/>
                      <a:pt x="3334563" y="975168"/>
                    </a:cubicBezTo>
                    <a:cubicBezTo>
                      <a:pt x="3021296" y="661901"/>
                      <a:pt x="2730890" y="333395"/>
                      <a:pt x="2394763" y="35368"/>
                    </a:cubicBezTo>
                    <a:cubicBezTo>
                      <a:pt x="2282156" y="-11199"/>
                      <a:pt x="2244480" y="-16490"/>
                      <a:pt x="2140763" y="48068"/>
                    </a:cubicBezTo>
                    <a:cubicBezTo>
                      <a:pt x="2055038" y="148610"/>
                      <a:pt x="2080438" y="188826"/>
                      <a:pt x="2102663" y="263968"/>
                    </a:cubicBezTo>
                    <a:lnTo>
                      <a:pt x="2204263" y="454468"/>
                    </a:lnTo>
                    <a:cubicBezTo>
                      <a:pt x="2186271" y="476693"/>
                      <a:pt x="2180980" y="489393"/>
                      <a:pt x="2140763" y="492568"/>
                    </a:cubicBezTo>
                    <a:cubicBezTo>
                      <a:pt x="2062446" y="416368"/>
                      <a:pt x="2014292" y="330643"/>
                      <a:pt x="1897875" y="294131"/>
                    </a:cubicBezTo>
                    <a:cubicBezTo>
                      <a:pt x="1818500" y="272700"/>
                      <a:pt x="1795482" y="271112"/>
                      <a:pt x="1696263" y="335406"/>
                    </a:cubicBezTo>
                    <a:cubicBezTo>
                      <a:pt x="1625355" y="414781"/>
                      <a:pt x="1629058" y="462406"/>
                      <a:pt x="1647844" y="540193"/>
                    </a:cubicBezTo>
                    <a:cubicBezTo>
                      <a:pt x="1690706" y="627241"/>
                      <a:pt x="1750238" y="657139"/>
                      <a:pt x="1797863" y="708468"/>
                    </a:cubicBezTo>
                    <a:cubicBezTo>
                      <a:pt x="1774844" y="743393"/>
                      <a:pt x="1763731" y="768793"/>
                      <a:pt x="1719282" y="777524"/>
                    </a:cubicBezTo>
                    <a:cubicBezTo>
                      <a:pt x="1638319" y="692857"/>
                      <a:pt x="1554975" y="617716"/>
                      <a:pt x="1454963" y="530668"/>
                    </a:cubicBezTo>
                    <a:cubicBezTo>
                      <a:pt x="1376911" y="488600"/>
                      <a:pt x="1302828" y="480662"/>
                      <a:pt x="1213663" y="568768"/>
                    </a:cubicBezTo>
                    <a:cubicBezTo>
                      <a:pt x="1162863" y="613219"/>
                      <a:pt x="1153338" y="684655"/>
                      <a:pt x="1175563" y="759268"/>
                    </a:cubicBezTo>
                    <a:cubicBezTo>
                      <a:pt x="1238005" y="877801"/>
                      <a:pt x="1319496" y="945535"/>
                      <a:pt x="1391463" y="1038668"/>
                    </a:cubicBezTo>
                    <a:cubicBezTo>
                      <a:pt x="1382996" y="1084176"/>
                      <a:pt x="1371355" y="1085235"/>
                      <a:pt x="1318438" y="1095818"/>
                    </a:cubicBezTo>
                    <a:cubicBezTo>
                      <a:pt x="987180" y="771968"/>
                      <a:pt x="671796" y="454468"/>
                      <a:pt x="324663" y="124268"/>
                    </a:cubicBezTo>
                    <a:cubicBezTo>
                      <a:pt x="233646" y="74526"/>
                      <a:pt x="155330" y="53360"/>
                      <a:pt x="61138" y="121093"/>
                    </a:cubicBezTo>
                    <a:cubicBezTo>
                      <a:pt x="-5537" y="206818"/>
                      <a:pt x="-24587" y="257618"/>
                      <a:pt x="38913" y="400493"/>
                    </a:cubicBezTo>
                    <a:cubicBezTo>
                      <a:pt x="593480" y="993160"/>
                      <a:pt x="1160746" y="1554076"/>
                      <a:pt x="1721663" y="2130868"/>
                    </a:cubicBezTo>
                    <a:cubicBezTo>
                      <a:pt x="1526930" y="2079010"/>
                      <a:pt x="1373471" y="2011276"/>
                      <a:pt x="1137463" y="1975293"/>
                    </a:cubicBezTo>
                    <a:cubicBezTo>
                      <a:pt x="919446" y="2000693"/>
                      <a:pt x="853830" y="2114993"/>
                      <a:pt x="778688" y="2235643"/>
                    </a:cubicBezTo>
                    <a:cubicBezTo>
                      <a:pt x="1408396" y="2453660"/>
                      <a:pt x="2000005" y="2614526"/>
                      <a:pt x="2610663" y="2803968"/>
                    </a:cubicBezTo>
                    <a:close/>
                  </a:path>
                </a:pathLst>
              </a:custGeom>
              <a:solidFill>
                <a:srgbClr val="FACB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1D309AD-9008-4BC1-BFA1-980F18FA5CB2}"/>
                  </a:ext>
                </a:extLst>
              </p:cNvPr>
              <p:cNvSpPr/>
              <p:nvPr/>
            </p:nvSpPr>
            <p:spPr>
              <a:xfrm>
                <a:off x="6410737" y="3700559"/>
                <a:ext cx="237714" cy="240616"/>
              </a:xfrm>
              <a:custGeom>
                <a:avLst/>
                <a:gdLst>
                  <a:gd name="connsiteX0" fmla="*/ 375662 w 375668"/>
                  <a:gd name="connsiteY0" fmla="*/ 170586 h 380255"/>
                  <a:gd name="connsiteX1" fmla="*/ 197862 w 375668"/>
                  <a:gd name="connsiteY1" fmla="*/ 5486 h 380255"/>
                  <a:gd name="connsiteX2" fmla="*/ 32762 w 375668"/>
                  <a:gd name="connsiteY2" fmla="*/ 56286 h 380255"/>
                  <a:gd name="connsiteX3" fmla="*/ 13712 w 375668"/>
                  <a:gd name="connsiteY3" fmla="*/ 221386 h 380255"/>
                  <a:gd name="connsiteX4" fmla="*/ 191512 w 375668"/>
                  <a:gd name="connsiteY4" fmla="*/ 380136 h 380255"/>
                  <a:gd name="connsiteX5" fmla="*/ 375662 w 375668"/>
                  <a:gd name="connsiteY5" fmla="*/ 170586 h 38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668" h="380255">
                    <a:moveTo>
                      <a:pt x="375662" y="170586"/>
                    </a:moveTo>
                    <a:cubicBezTo>
                      <a:pt x="376720" y="108144"/>
                      <a:pt x="255012" y="24536"/>
                      <a:pt x="197862" y="5486"/>
                    </a:cubicBezTo>
                    <a:cubicBezTo>
                      <a:pt x="140712" y="-13564"/>
                      <a:pt x="63454" y="20303"/>
                      <a:pt x="32762" y="56286"/>
                    </a:cubicBezTo>
                    <a:cubicBezTo>
                      <a:pt x="2070" y="92269"/>
                      <a:pt x="-12746" y="167411"/>
                      <a:pt x="13712" y="221386"/>
                    </a:cubicBezTo>
                    <a:cubicBezTo>
                      <a:pt x="40170" y="275361"/>
                      <a:pt x="128012" y="384369"/>
                      <a:pt x="191512" y="380136"/>
                    </a:cubicBezTo>
                    <a:cubicBezTo>
                      <a:pt x="255012" y="375903"/>
                      <a:pt x="374604" y="233028"/>
                      <a:pt x="375662" y="170586"/>
                    </a:cubicBezTo>
                    <a:close/>
                  </a:path>
                </a:pathLst>
              </a:custGeom>
              <a:solidFill>
                <a:srgbClr val="FAE2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PA-矩形 18">
              <a:extLst>
                <a:ext uri="{FF2B5EF4-FFF2-40B4-BE49-F238E27FC236}">
                  <a16:creationId xmlns:a16="http://schemas.microsoft.com/office/drawing/2014/main" id="{5B81FA56-A73D-4E5A-946E-50B71539ED8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8930416" flipH="1">
              <a:off x="10499561" y="5418897"/>
              <a:ext cx="1517839" cy="179311"/>
            </a:xfrm>
            <a:prstGeom prst="rect">
              <a:avLst/>
            </a:prstGeom>
            <a:solidFill>
              <a:srgbClr val="F5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-矩形 17">
              <a:extLst>
                <a:ext uri="{FF2B5EF4-FFF2-40B4-BE49-F238E27FC236}">
                  <a16:creationId xmlns:a16="http://schemas.microsoft.com/office/drawing/2014/main" id="{2789B4D2-D9E8-4D5D-9194-8415D16230C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8891211" flipH="1">
              <a:off x="11255914" y="5263664"/>
              <a:ext cx="1677598" cy="2153756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-椭圆 19">
              <a:extLst>
                <a:ext uri="{FF2B5EF4-FFF2-40B4-BE49-F238E27FC236}">
                  <a16:creationId xmlns:a16="http://schemas.microsoft.com/office/drawing/2014/main" id="{159AB5F9-20AD-4F73-AA04-9E36CAFCCE1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11862678" y="5363171"/>
              <a:ext cx="290761" cy="290761"/>
            </a:xfrm>
            <a:prstGeom prst="ellipse">
              <a:avLst/>
            </a:prstGeom>
            <a:solidFill>
              <a:srgbClr val="F5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-椭圆 69">
              <a:extLst>
                <a:ext uri="{FF2B5EF4-FFF2-40B4-BE49-F238E27FC236}">
                  <a16:creationId xmlns:a16="http://schemas.microsoft.com/office/drawing/2014/main" id="{BE290FF2-24A2-406B-BB30-2517962E0A0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12191065" y="5652308"/>
              <a:ext cx="290761" cy="290761"/>
            </a:xfrm>
            <a:prstGeom prst="ellipse">
              <a:avLst/>
            </a:prstGeom>
            <a:solidFill>
              <a:srgbClr val="F5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0763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1445 0.08912 L -0.36745 -0.68866 " pathEditMode="relative" rAng="0" ptsTypes="AA">
                                      <p:cBhvr>
                                        <p:cTn id="9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5" grpId="0"/>
      <p:bldP spid="48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5BDEB"/>
      </a:accent1>
      <a:accent2>
        <a:srgbClr val="30A7DE"/>
      </a:accent2>
      <a:accent3>
        <a:srgbClr val="238ACB"/>
      </a:accent3>
      <a:accent4>
        <a:srgbClr val="196798"/>
      </a:accent4>
      <a:accent5>
        <a:srgbClr val="189ED9"/>
      </a:accent5>
      <a:accent6>
        <a:srgbClr val="189ED9"/>
      </a:accent6>
      <a:hlink>
        <a:srgbClr val="55BDEB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5BDEB"/>
    </a:accent1>
    <a:accent2>
      <a:srgbClr val="30A7DE"/>
    </a:accent2>
    <a:accent3>
      <a:srgbClr val="238ACB"/>
    </a:accent3>
    <a:accent4>
      <a:srgbClr val="196798"/>
    </a:accent4>
    <a:accent5>
      <a:srgbClr val="189ED9"/>
    </a:accent5>
    <a:accent6>
      <a:srgbClr val="189ED9"/>
    </a:accent6>
    <a:hlink>
      <a:srgbClr val="55BD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5BDEB"/>
    </a:accent1>
    <a:accent2>
      <a:srgbClr val="30A7DE"/>
    </a:accent2>
    <a:accent3>
      <a:srgbClr val="238ACB"/>
    </a:accent3>
    <a:accent4>
      <a:srgbClr val="196798"/>
    </a:accent4>
    <a:accent5>
      <a:srgbClr val="189ED9"/>
    </a:accent5>
    <a:accent6>
      <a:srgbClr val="189ED9"/>
    </a:accent6>
    <a:hlink>
      <a:srgbClr val="55BD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1224</Words>
  <Application>Microsoft Office PowerPoint</Application>
  <PresentationFormat>宽屏</PresentationFormat>
  <Paragraphs>123</Paragraphs>
  <Slides>16</Slides>
  <Notes>6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思源黑体 CN Medium</vt:lpstr>
      <vt:lpstr>等线</vt:lpstr>
      <vt:lpstr>思源宋体 Heavy</vt:lpstr>
      <vt:lpstr>Wingdings</vt:lpstr>
      <vt:lpstr>Arial</vt:lpstr>
      <vt:lpstr>微软雅黑</vt:lpstr>
      <vt:lpstr>等线 Light</vt:lpstr>
      <vt:lpstr>Bahnschrift</vt:lpstr>
      <vt:lpstr>Berlin Sans FB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日天杂谈</dc:creator>
  <cp:lastModifiedBy>xx</cp:lastModifiedBy>
  <cp:revision>209</cp:revision>
  <dcterms:created xsi:type="dcterms:W3CDTF">2020-03-09T02:07:00Z</dcterms:created>
  <dcterms:modified xsi:type="dcterms:W3CDTF">2020-06-05T18:29:47Z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